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notesSlides/notesSlide16.xml" ContentType="application/vnd.openxmlformats-officedocument.presentationml.notesSlide+xml"/>
  <Override PartName="/ppt/ink/ink224.xml" ContentType="application/inkml+xml"/>
  <Override PartName="/ppt/notesSlides/notesSlide17.xml" ContentType="application/vnd.openxmlformats-officedocument.presentationml.notesSlide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65" r:id="rId2"/>
    <p:sldId id="266" r:id="rId3"/>
    <p:sldId id="302" r:id="rId4"/>
    <p:sldId id="303" r:id="rId5"/>
    <p:sldId id="304" r:id="rId6"/>
    <p:sldId id="268" r:id="rId7"/>
    <p:sldId id="256" r:id="rId8"/>
    <p:sldId id="274" r:id="rId9"/>
    <p:sldId id="279" r:id="rId10"/>
    <p:sldId id="275" r:id="rId11"/>
    <p:sldId id="276" r:id="rId12"/>
    <p:sldId id="291" r:id="rId13"/>
    <p:sldId id="262" r:id="rId14"/>
    <p:sldId id="261" r:id="rId15"/>
    <p:sldId id="273" r:id="rId16"/>
    <p:sldId id="264" r:id="rId17"/>
    <p:sldId id="280" r:id="rId18"/>
    <p:sldId id="300" r:id="rId19"/>
    <p:sldId id="277" r:id="rId20"/>
    <p:sldId id="284" r:id="rId21"/>
    <p:sldId id="285" r:id="rId22"/>
    <p:sldId id="301" r:id="rId23"/>
    <p:sldId id="260" r:id="rId24"/>
    <p:sldId id="278" r:id="rId25"/>
    <p:sldId id="287" r:id="rId26"/>
    <p:sldId id="281" r:id="rId27"/>
    <p:sldId id="288" r:id="rId28"/>
    <p:sldId id="290" r:id="rId29"/>
    <p:sldId id="286" r:id="rId30"/>
    <p:sldId id="269" r:id="rId31"/>
    <p:sldId id="271" r:id="rId32"/>
    <p:sldId id="270" r:id="rId33"/>
    <p:sldId id="283" r:id="rId34"/>
    <p:sldId id="298" r:id="rId35"/>
    <p:sldId id="299" r:id="rId36"/>
    <p:sldId id="259" r:id="rId37"/>
    <p:sldId id="295" r:id="rId38"/>
    <p:sldId id="292" r:id="rId39"/>
    <p:sldId id="293" r:id="rId40"/>
    <p:sldId id="294" r:id="rId41"/>
    <p:sldId id="282" r:id="rId42"/>
    <p:sldId id="263" r:id="rId43"/>
    <p:sldId id="289" r:id="rId44"/>
    <p:sldId id="257" r:id="rId45"/>
    <p:sldId id="272" r:id="rId46"/>
    <p:sldId id="267" r:id="rId47"/>
    <p:sldId id="258" r:id="rId4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3173" autoAdjust="0"/>
  </p:normalViewPr>
  <p:slideViewPr>
    <p:cSldViewPr snapToGrid="0">
      <p:cViewPr varScale="1">
        <p:scale>
          <a:sx n="91" d="100"/>
          <a:sy n="91" d="100"/>
        </p:scale>
        <p:origin x="60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1.0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258 72 992,'3'26'4,"-3"-22"-3,1 0 1,-1-1-1,1 1 0,-1 0 1,-1 0-1,1 0 0,-1 6 1,6-110 13300,-18 127-10540,7-12-3343,-126 256 850,113-230-188,1-6-48,2 1 0,1 1-1,2 0 1,-14 67-1,22-83-43,4-29 132,1 2-188,0-1-1,0 1 1,1 0 0,0-1-1,3-7 1,30-85-609,-26 70 414,2 0 0,1 1 0,1 0 1,1 1-1,20-30 0,19-28-23,17-21-839,-51 79 1039,-2 0 0,14-31 0,-28 53-67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 6280,'0'7'46,"-2"11"812,2-18-808,-1 0 1,1 0-1,-1 0 1,0 0-1,1 0 1,-1 0 0,1 0-1,-1 0 1,0 0-1,1-1 1,-1 1 0,1 0-1,-1 0 1,1-1-1,-1 1 1,0 0 0,1-1-1,0 1 1,-1 0-1,1-1 1,-1 1-1,1-1 1,-1 1 0,1-1-1,0 1 1,-1-1-1,1 1 1,0-1 0,0 1-1,-1-2 1,-16-11 3332,10 7 1726,20 12-4360,141 92-414,-68-40-149,-76-51-71,-1-1 1,1 2-1,-2-1 0,1 1 1,10 13-1,-17-19 1237,-4 1-823,1-2-514,-21 30 252,-50 53-1,63-75-276,-1 0-1,-1 0 0,0-1 1,0 0-1,0-1 0,-1-1 1,0 0-1,-1 0 0,-16 4 1,-76 23-1844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7712,'24'5'9671,"-22"-3"-9571,6 5-19,0 0-1,-1 1 1,0 0-1,0 1 1,0 0-1,7 14 1,30 65-15,-29-55 98,1 12 242,-15-43 1280,0-3-1328,11-20-337,-1-1 0,-1 0 0,0-1 0,6-26 0,15-36-40,-18 42-155,-13 41 16,7-9-2324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6456,'1'-2'558,"1"0"-1,-1-1 1,0 1 0,0 0 0,0-1 0,0 1-1,0-1 1,-1 1 0,1-1 0,-1 1 0,1-1-1,-1 1 1,0-1 0,0 1 0,0-1 0,0 0 0,-1 1-1,0-5 1,1-3 1032,3 8-486,11 11-373,-7-4-924,5 6 194,1 1 0,-2 0 1,1 1-1,-2 0 0,15 24 0,17 20-124,-31-43 42,-8-10 121,0 0-1,0 0 0,0-1 0,0 1 1,1-1-1,-1 0 0,1 1 1,0-2-1,8 6 1695,-14-18-1689,5-35-34,1 1-1,18-73 1,-14 76-224,3-9-461,-7 58-6041,0 1-2665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4576,'2'15'-45,"0"6"9879,-1-21-9701,-1-1 1,0 1-1,1-1 0,-1 1 1,1-1-1,-1 1 1,1 0-1,0-1 0,-1 1 1,1-1-1,-1 1 1,1 0-1,0 0 0,-1-1 1,1 1-1,0 0 1,-1 0-1,2 0 0,23 73 1497,0-8-2293,-17-53-2173,-1-1-7210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24 2520,'-9'1'2965,"23"-2"4406,3 1-2684,-19-1-4199,-3-2-428,1 0 0,0 0 0,-1 1-1,0 0 1,0 0 0,1 0-1,-1 1 1,0 0 0,-1-1 0,1 2-1,0-1 1,0 1 0,-8 0-1,5 1-62,-1 0 0,1 0 0,0 1 0,0 1 0,1-1 0,-1 1 0,0 1 0,1-1 0,0 1 0,-1 1 0,2-1 0,-10 8 0,13-9-17,0 0 0,-1 0 0,1 0 0,1 1 0,-1-1 0,0 1 0,1-1 0,0 1 0,0 0 0,0 0 0,0 0 0,0 0 0,1 0 0,0 1 0,0-1 0,0 0 0,0 1 0,1-1 0,0 0 0,0 1 0,0-1 0,0 1 0,1-1-1,1 8 1,-1-9 30,0 0-1,0-1 1,0 1-1,0 0 1,1-1-1,-1 1 1,1-1-1,0 1 1,0-1-1,0 0 1,0 0-1,0 0 1,0 0-1,0 0 0,1 0 1,3 2-1,-2-2 3,1 0 0,0 0-1,-1-1 1,1 1 0,0-1-1,0 0 1,-1-1 0,1 1-1,7-1 1,-4 0-65,0-1 0,1 1 1,-1-2-1,0 1 0,0-1 0,-1 0 0,1-1 1,0 0-1,-1 0 0,1-1 0,11-7 0,-16 8-21,0 0 0,0-1 0,0 1 0,0-1 0,0 1 0,-1-1 0,0 0 0,1 0 0,-2 0 0,1 0 0,0 0 0,-1-1 0,0 1 0,0-1 0,1-4 0,7-24 364,-8 29-73,-1 1 1,0-1 0,1 0-1,-1 0 1,0 0-1,-1 1 1,1-1-1,-1 0 1,0 0 0,-2-6-1,3 9 643,-1 4-798,0-1 1,0 1-1,0-1 1,1 1-1,-1 0 0,0-1 1,1 6-1,-1-3-50,-3 33 163,1 0 0,4 56 0,0-30-124,2 66 77,-1-124-3455,1-9 1687,6-13-250,-5 10 20,4-8-6196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2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9592,'2'13'338,"-2"-10"-157,0-1 0,0 0 0,1 1-1,-1-1 1,1 1 0,-1-1 0,1 0 0,0 0-1,2 3 5105,-2-5-5217,-1 0 1,1 1-1,-1-1 1,0 0-1,1 0 1,-1 0 0,1 0-1,-1 1 1,1-1-1,-1 0 1,0 1-1,1-1 1,-1 0-1,1 1 1,-1-1-1,0 0 1,0 1-1,1-1 1,-1 1-1,0-1 1,0 0-1,1 1 1,-1-1-1,0 1 1,0-1-1,0 1 1,0-1 0,1 1-1,-1-1 1,0 1-1,8 21-143,5 10 702,-7-8-7963,-2-7-190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6104,'0'24'11481,"2"-13"-10425,1 21-549,-1 0 1,-4 52-1,0-34-504,-2 19-20,1-42 179,2 0-1,4 52 1,-2-74-151,0 0 1,0-1-1,0 1 0,1-1 1,-1 0-1,1 1 0,5 6 1,-6-10 422,8-2-271,1 0-1,-1-1 0,1 0 1,12-5-1,-5 2-62,26-8-103,-17 5-1,46-9 1,-65 15 9,1 1 1,-2-1-1,1-1 1,9-3-1,-11 4 6,-4 1 768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3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13720,'26'20'1502,"-25"-32"-222,0 10-1266,-1 0-1,1 0 1,1-1-1,-1 1 0,0 0 1,0 1-1,1-1 1,-1 0-1,1 0 1,0 1-1,-1-1 1,1 0-1,0 1 0,0 0 1,0-1-1,0 1 1,0 0-1,0 0 1,1 0-1,-1 1 1,0-1-1,4 0 1,9-3 44,1 1 1,18-2 0,-26 4-56,251-10 773,-31 2-117,-165 6-570,-41 3-27,0-2 1,0 0 0,38-9 0,21-5 220,-80 15 725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5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1080,'28'23'8904,"-33"-36"-2121,4 118-5744,0 13-435,14 126-1,-4-129 410,-12-102-1157,2-8-4305,7-13-3175,0-2 6076,1-2-985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20 4400,'-12'6'328,"10"-5"1313,29 4 4480,-27-5-6056,0 0-1,0 0 1,0 0-1,0 0 0,0 0 1,0 0-1,1 0 1,-1 0-1,0 0 1,0 0-1,0 0 1,0 0-1,0 0 0,0 0 1,1 0-1,-1 0 1,0 0-1,0 0 1,0 0-1,0 0 0,0 0 1,0-1-1,0 1 1,1 0-1,-1 0 1,0 0-1,0 0 0,0 0 1,0 0-1,0 0 1,0 0-1,0 0 1,0-1-1,0 1 1,0 0-1,0 0 0,1 0 1,-1 0-1,0 0 1,0 0-1,0 0 1,0-1-1,0 1 0,0 0 1,0 0-1,0 0 1,0 0-1,0 0 1,0 0-1,0-1 0,0 1 1,0 0-1,-1 0 1,1 0-1,0 0 1,0 0-1,0 0 1,0 0-1,0-1 0,0 1 1,0 0-1,0 0 1,0 0-1,0 0 1,0 0-1,0 0 0,-1 0 1,-7-9-256,6 7 548,1 1-224,-13-6 482,11 6-603,0 0 0,-1-1-1,1 1 1,-1 1 0,0-1-1,1 0 1,-1 1 0,1 0 0,-1 0-1,0 0 1,1 0 0,-1 0-1,0 1 1,1 0 0,-1 0 0,1 0-1,-1 0 1,-3 2 0,5-2-31,1-1 0,0 1 0,0 0 0,0 0 0,0 0 0,0 0 0,0 0 0,0 0 0,0 0 0,0 0 1,0 0-1,1 1 0,-1-1 0,0 0 0,1 0 0,-1 1 0,1-1 0,-1 0 0,1 1 0,0-1 0,0 1 0,-1-1 0,1 0 0,0 1 0,0-1 1,0 1-1,1-1 0,-1 1 0,0-1 0,0 0 0,1 1 0,-1-1 0,2 2 0,-1 0-16,-1-1 26,1 0 0,0 0 0,0 0 0,1-1 0,-1 1 0,0 0 1,1-1-1,-1 1 0,1-1 0,-1 1 0,1-1 0,0 0 0,-1 0 0,1 1 0,0-1 0,3 1 0,11 9 0,-10-6 10,0 0 0,1-1 0,-1 1 1,1-1-1,10 4 0,-11-5 10,0 0 0,0 0 1,0 1-1,0-1 0,0 1 1,-1 1-1,7 6 0,-5-3 290,1-1-1,0 0 1,10 7 1866,-36-7-1984,-5-7-335,0-2 1,-45-8-1,68 10 78,0 0-1,0 0 1,-1 0 0,1 0-1,0 0 1,0 0-1,0 0 1,0 0-1,-1 0 1,1 0-1,0 0 1,0 0-1,0 0 1,0 0-1,-1-1 1,1 1-1,0 0 1,0 0 0,0 0-1,0 0 1,0 0-1,-1 0 1,1 0-1,0-1 1,0 1-1,0 0 1,0 0-1,0 0 1,0 0-1,0-1 1,0 1-1,0 0 1,0 0 0,-1 0-1,1 0 1,0-1-1,0 1 1,0 0-1,0 0 1,0 0-1,0 0 1,0-1-1,0 1 1,0 0-1,1 0 1,-1 0-1,0 0 1,0-1 0,0 1-1,0 0 1,0 0-1,0 0 1,0 0-1,0-1 1,0 1-1,1 0 1,12-10-4374,25-7-1538,-15 11 3793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48 2968,'3'11'15631,"3"8"-14999,0 21-76,-1-1-1,0 54 1,-6-117-949,-2 0-1,0 0 1,-9-27 0,2 6 946,6 13 567,3 32-1120,1-1-1,0 1 1,0 0 0,0-1-1,0 1 1,0 0 0,1-1-1,-1 1 1,0 0-1,0-1 1,0 1 0,0 0-1,0-1 1,0 1 0,0 0-1,1-1 1,-1 1 0,0 0-1,0 0 1,0-1 0,1 1-1,-1 0 1,0 0 0,0-1-1,1 1 1,-1 0-1,0 0 1,0 0 0,1 0-1,-1-1 1,0 1 0,1 0-1,-1 0 1,0 0 0,1 0-1,13-5-17,-12 4 14,30-8-22,19-8 34,-46 15-35,0 1 0,0-1 1,0 1-1,0 0 0,0 0 1,7 1-1,-12 0 26,1 0 0,-1 0 0,0 0 0,0 0 0,1 0 0,-1 0 0,0 0 0,0 0 0,0 0 0,1 0 0,-1 0 0,0 0 0,0 0 0,0 0 0,1 1 0,-1-1 0,0 0 0,0 0 0,0 0 0,0 0 0,0 0 1,1 1-1,-1-1 0,0 0 0,0 0 0,0 0 0,0 1 0,0-1 0,0 0 0,0 0 0,0 0 0,0 1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43 243 992,'-12'0'15,"-5"1"1642,3-2 6595,34-4-4564,16-2-2931,70-3-1,-17 3-436,121-9 343,-43 5-622,139-6 890,0 0-284,-86 9-353,-78 6-296,-127 2 145,-1 1 0,1 0-1,-1 1 1,15 4 0,8 1-41,-28-8-1132,0-1 0,-1 0 0,1 0 1,-1-1-1,1 0 0,-1-1 0,0 1 0,0-2 0,8-4 0,-2-3-556,-13 12 1817,-1-2 1,1 1-1,-1 0 0,0 0 1,1 0-1,-1 0 0,0 0 1,1 0-1,-1 0 0,0 0 1,0 0-1,0-1 0,0 1 1,0 0-1,0 0 0,0 0 1,-1 0-1,1 0 0,0 0 1,-1-1-1,1 1 1,-1 0-1,1 0 0,-1 0 1,0-1-1,-1-2 62,0 1 0,0-1 1,0 1-1,0 0 0,0-1 1,-1 1-1,1 0 0,-1 1 0,0-1 1,0 0-1,0 1 0,0-1 1,-4-1-1,2 1-15,-25-33 2471,28 35-2562,24 14-1279,38 27 1090,-34-24 16,-1 2 1,43 37-1,-67-55 48,0 1 0,0 0 0,-1 0 0,1 0 0,0 0 0,0 0 0,-1 0 0,1 0 0,0 0 0,-1 0-1,1 0 1,-1 0 0,1 0 0,-1 0 0,0 1 0,1-1 0,-1 0 0,0 0 0,0 0 0,0 1 0,0-1 0,0 0 0,0 0 0,0 0 0,-1 2 0,0 0 12,-1 0 0,0 0 0,0 0 1,0 0-1,0 0 0,0-1 0,0 1 0,-4 2 1,-11 10-110,0-2 1,0 0-1,-2-1 1,1-1-1,-2-1 1,1 0-1,-1-1 1,-26 7-1,58-16-8222,-7-1 7415,0 0 0,0 0 0,0 0 0,1 0 0,-2-1 0,1 0 0,5-3 0,10-3 502,36-13-2433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7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12552,'2'0'25,"-1"0"17,-1 0 1,1 0 0,-1 0 0,0-1 0,1 1-1,-1 0 1,1 0 0,-1 0 0,1 0 0,-1 0-1,1 0 1,-1 0 0,0 0 0,1 0 0,-1 1-1,1-1 1,-1 0 0,1 0 0,-1 0 0,0 0-1,1 1 1,-1-1 0,1 0 0,-1 0 0,0 1-1,1-1 1,-1 0 0,2 4 3831,1-5-3717,-1 0 0,1 0 0,-1 0 0,1-1 0,-1 1 0,1-1 0,1-1 0,5-3-27,2 0-123,1 0 1,-1 1-1,15-4 0,1 6-5917,-18 3-2556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4 4664,'1'1'426,"12"4"10897,-9-4-8947,0-3-2092,-10-1 199,-8-2-240,5 5-162,1 0 0,-1 0 0,0 1 0,1 0 0,-1 0 0,1 1 0,-12 4 0,15-4-66,0 0-1,0 0 1,0 1 0,1-1-1,-1 1 1,1 0-1,0 0 1,-1 0-1,1 1 1,1-1 0,-1 1-1,0 0 1,-3 7-1,6-10-2,0 0 0,0 0 0,1 0 0,-1 0 0,1 1 0,-1-1 0,1 0 0,-1 0 0,1 1 0,0-1-1,0 0 1,0 1 0,-1-1 0,1 1 0,0-1 0,1 0 0,-1 1 0,0-1 0,0 0 0,1 1 0,-1-1 0,1 2-1,1-1 14,-1 0-1,0 0 1,1 0-1,-1-1 1,1 1-1,0-1 1,0 1-1,-1-1 1,1 0-1,0 0 1,0 0-1,3 2 1,3 0 3,0-1 0,0 1 1,0-1-1,0-1 0,0 0 1,13 1-1,-3-3-415,-1-1 1,1 0-1,-1-2 0,1 0 0,21-8 1,12-3-4182,-22 6-4858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8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7536,'0'1'114,"-1"-1"1,1 0-1,0 0 1,-1 0-1,1 0 1,0 1-1,-1-1 1,1 0 0,0 0-1,-1 1 1,1-1-1,0 0 1,0 0-1,-1 1 1,1-1-1,0 0 1,0 1-1,0-1 1,-1 0-1,1 1 1,0-1-1,0 0 1,0 1-1,0-1 1,0 1 0,0-1-1,0 1 1,10 0 5855,8 1-2709,7 6-3206,1 1 0,-1 1 0,-1 1 0,27 16 0,-49-26-55,7 4-59,0 1 1,-1-1-1,0 1 1,0 0 0,10 11-1,-18-17 70,0 1-1,1-1 1,-1 1-1,0 0 1,1-1-1,-1 1 1,0-1 0,0 1-1,1 0 1,-1-1-1,0 1 1,0 0-1,0-1 1,0 1 0,0 0-1,0-1 1,0 1-1,0 0 1,0-1-1,0 1 1,-1 0 0,1-1-1,0 1 1,0-1-1,-1 1 1,1 0-1,0-1 1,-1 1 0,1-1-1,0 1 1,-1-1-1,1 1 1,-1-1-1,1 1 1,-1-1 0,1 1-1,-1-1 1,1 0-1,-2 1 1,-25 15 283,22-14-388,-17 10 41,-24 18 1,31-19-81,-1 0 1,0-2-1,-30 14 1,41-22 85,3 0 47,0-1 0,0 1 0,1 0 0,-1 0 0,1 0 0,-1 0 0,0 0 0,1 0 0,0 0 0,-1 0 0,1 0 0,0 1 0,-2 1 0,-3 6-324,12-8-673,17-9-3148,-1 0-5268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79 7536,'-19'6'564,"15"-4"-338,1-1 0,0 0 0,-1 0 0,1-1 0,-1 1 0,1-1 0,-4 1 0,16-5 1843,2 0 3123,-10 4-5138,-1 0 1,0 1-1,1-1 0,-1 0 0,0 0 0,0 0 0,1 0 0,-1 0 0,0 1 0,1-1 0,-1 0 0,0 0 0,0 1 0,0-1 1,1 0-1,-1 0 0,0 1 0,0-1 0,0 0 0,1 0 0,-1 1 0,0-1 0,0 0 0,0 1 0,0-1 0,0 0 0,0 1 1,0-1-1,0 0 0,0 1 0,0-1 0,0 0 0,0 1 0,0 0 0,1 9 80,1 0 0,0 0 0,0 0 0,1-1 1,1 1-1,-1-1 0,2 1 0,-1-1 0,1 0 0,1-1 0,-1 1 0,1-1 0,1 0 1,0-1-1,0 0 0,0 0 0,1 0 0,14 9 0,-20-15-127,-1 0 1,1 0-1,0 0 1,-1 0-1,1-1 1,0 1-1,0-1 1,-1 1-1,1-1 1,0 0-1,0 0 1,0 0-1,-1 0 1,1 0-1,0 0 1,3-1-1,0 0 11,-1 0-1,1-1 1,-1 1-1,0-1 1,0 0-1,6-4 1,1-2-10,-1 0-1,0 0 1,-1-1-1,10-11 1,-17 18-21,0 0 0,-1 0 0,1-1-1,-1 1 1,1 0 0,-1-1 0,0 0 0,0 1 0,0-1-1,0 1 1,-1-1 0,1 0 0,-1 0 0,1 0 0,-1 1 0,0-1-1,0-5 1,-1 3 1,0 0 0,-1 1 0,1-1 0,-1 0 0,0 0 0,0 1 0,0-1 0,-1 1 0,-3-5 0,-5-4 165,0 0 0,-1 0 0,0 1 0,-22-15 0,31 24-85,-1 0 0,0 0 0,0 1 0,0 0 0,-1 0-1,1 0 1,0 0 0,-1 1 0,1 0 0,-1 0 0,0 0 0,1 0 0,-1 1 0,0 0 0,1 0-1,-10 1 1,13-1-71,-11 0-138,-1 1 1,0 0 0,1 1 0,-17 4-1,26-6 2,0 1 0,0 0 0,0 0 0,1 1 0,-1-1 0,0 0-1,0 1 1,1 0 0,-1 0 0,1 0 0,-1 0 0,1 0 0,0 0 0,0 0-1,0 1 1,0-1 0,0 1 0,1 0 0,-1-1 0,1 1 0,-1 0 0,-1 6-1,-1 14-2417,-4 12-8689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6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1 992,'5'57'12318,"0"25"-11315,-5-62-856,1 0 1,1 0-1,6 27 0,-8-43-15,1 1 1,0-1-1,-1 1 0,0-1 0,0 1 0,-1-1 0,0 6 0,0 4-2047,0 1-4489,4-23 3167,-1 6 2925,2-7-1395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8072,'0'58'7248,"7"-39"-5958,3 50-801,-3 1-1,-3 84 0,-3-135-464,0-16-155,-1 0 1,1 1-1,-1-1 1,0 0 0,0 1-1,-1-1 1,0 6-1,10-36-13668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7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1 234 6280,'4'17'2642,"0"-5"3311,-4-12-5854,0 0 0,1 0-1,-1 0 1,0 0 0,1 0 0,-1-1-1,0 1 1,1 0 0,-1 0 0,0 0-1,1-1 1,-1 1 0,0 0 0,0 0-1,1-1 1,-1 1 0,0 0 0,0 0-1,0-1 1,0 1 0,1 0 0,-1-1-1,0 1 1,0 0 0,0-1 0,0 1-1,0 0 1,0-1 0,0 1 0,0 0 0,0-1-1,0 1 1,0-1 0,11-24 83,26-46 0,-25 52-91,-1-1-1,-1 0 1,8-26-1,0 0 937,-17 46-1027,-1-1 1,0 1-1,0 0 0,0-1 0,0 1 1,0 0-1,1-1 0,-1 1 0,0 0 1,0-1-1,1 1 0,-1 0 1,0 0-1,0-1 0,1 1 0,-1 0 1,0 0-1,1 0 0,-1-1 0,0 1 1,1 0-1,-1 0 0,0 0 0,1 0 1,-1 0-1,1 0 0,-1 0 1,0-1-1,1 1 0,-1 0 0,0 0 1,1 1-1,-1-1 0,1 0 0,-1 0 1,0 0-1,1 0 0,-1 0 0,0 0 1,1 0-1,-1 1 0,0-1 1,1 0-1,-1 0 0,0 0 0,1 1 1,-1-1-1,0 0 0,0 0 0,1 1 1,14 16-32,-14-15 29,82 118 422,-82-118-257,2 12-256,-3-13-64,0-1-1,0 0 1,1 1 0,-1-1-1,0 0 1,1 1 0,-1-1-1,0 0 1,1 1 0,-1-1-1,1 0 1,-1 0 0,0 1-1,1-1 1,-1 0 0,1 0-1,-1 0 1,1 0 0,-1 0-1,0 1 1,1-1 0,-1 0-1,1 0 1,-1 0 0,1 0-1,-1 0 1,1-1 0,1 1-326,1-1 1,-1 0 0,0 1 0,0-1 0,0 0 0,0-1-1,0 1 1,-1 0 0,1 0 0,2-3 0,14-13-5778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8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99 13000,'20'44'-319,"-23"-46"596,0-1 0,0 0 0,0 0 1,1 0-1,-1 0 0,1-1 0,0 1 0,0-1 1,0 1-1,0-1 0,1 0 0,-1 0 0,1 0 0,-1-4 1,-1-1 2770,10 17-3000,-1 0 0,0 1 0,0 0 0,8 19 0,-2-5-58,22 51-14,-26-53-23,2 0-1,0-1 1,21 31-1,-25-43 263,-6-7-176,1 0-1,-1 0 0,1 0 1,-1 0-1,1 0 0,0 0 1,-1 0-1,1 0 0,0-1 1,0 1-1,0 0 0,-1-1 1,1 1-1,0 0 0,0-1 1,0 1-1,2 0 0,-2-2-29,1-1 1,-1 1-1,1-1 0,-1 1 0,0-1 0,0 1 1,0-1-1,0 0 0,0 0 0,2-3 0,0-1-56,15-32 39,20-59 0,-14 31 11,-23 65 22,-2 0-19,1 1 0,0-1-1,0 0 1,0 1 0,0-1 0,0 0 0,0 1-1,0-1 1,0 0 0,0 1 0,1-1 0,-1 1-1,0-1 1,0 0 0,0 1 0,1-1-1,-1 1 1,0-1 0,1 0 0,-1 1 0,0-1-1,1 1 1,-1-1 0,1 1 0,-1 0 0,1-1-1,-1 1 1,1-1 0,-1 1 0,1 0 0,0-1-1,-1 1 1,1 0 0,-1 0 0,2-1-1,-1 1 0,0 1 0,1-1 0,-1 1-1,0-1 1,0 1 0,0-1-1,0 1 1,0-1 0,0 1 0,0 0-1,0 0 1,0-1 0,0 1-1,-1 0 1,1 0 0,0 0 0,0 0-1,-1 0 1,1 0 0,-1 0-1,2 2 1,2 9-15,-1 0 1,1 0-1,-2 0 0,0 0 1,0 0-1,-1 17 0,3 18-13,-4-46 5,1 0-1,-1 0 0,0 0 1,0-1-1,0 1 0,0 0 1,1 0-1,-1 0 0,0 0 1,1 0-1,-1-1 1,0 1-1,1 0 0,-1 0 1,1-1-1,0 1 0,-1 0 1,1 0-1,14 17-156,-13-16 310,0-2-176,0-1 46,1 1 0,-1-1 0,0 0 0,0 1 0,1-1-1,-1 0 1,0 0 0,0-1 0,0 1 0,0 0 0,0-1 0,0 1-1,0-1 1,-1 1 0,1-1 0,0 0 0,-1 0 0,0 0 0,1 0-1,-1 0 1,0 0 0,0 0 0,0 0 0,0-1 0,0-2 0,4-8 43,-1-1 0,-1 0 1,2-16-1,-4 23-45,0 4-3,5-30 6,-2 1 0,-1-1 0,-2-34 0,-4 49-5008,-1-4-3714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 6104,'0'0'91,"0"0"-1,0 1 1,0-1 0,0 0 0,0 1-1,0-1 1,0 0 0,0 1 0,-1-1-1,1 0 1,0 1 0,0-1 0,0 0-1,0 1 1,-1-1 0,1 0 0,0 0-1,0 1 1,-1-1 0,1 0 0,0 0-1,0 0 1,-1 1 0,1-1 0,0 0-1,-1 0 1,1 0 0,0 0 0,-1 0 0,1 0-1,0 1 1,-1-1 0,1 0 0,0 0-1,-1 0 1,0 0 0,0-13 6602,-2-6-1346,97 94-5591,-83-65 250,0-1 0,0 0 0,1-1 0,0-1 0,0 0-1,18 7 1,-17-6-23,-12-6 15,1-1 0,0 0 0,0 1 0,0-1 0,0 0 0,0 0-1,0 0 1,1 0 0,-1 0 0,0-1 0,0 1 0,5 0 0,4 0 81,-9-1 1701,-27 15-1721,-9 7 2,-56 26 1,88-47-61,-25 18 266,23-16-1533,-4-1-4481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10584,'-1'6'262,"1"0"0,-1 0 0,1 0 0,1 0 1,-1 1-1,1-1 0,0-1 0,0 1 0,1 0 1,0 0-1,0 0 0,0-1 0,1 1 0,0-1 0,0 0 1,0 0-1,1 0 0,-1 0 0,1 0 0,0-1 1,1 0-1,-1 1 0,1-2 0,-1 1 0,1 0 0,1-1 1,-1 0-1,0 0 0,1-1 0,10 4 0,-12-5-238,1 0 0,-1 0 0,0-1-1,1 1 1,-1-1 0,1 0 0,-1 0-1,1 0 1,-1-1 0,1 0 0,-1 0-1,8-3 1,-9 3-6,-1-1 0,1 1 0,-1-1 0,0 0 0,0 0 0,0 0 0,0 0 0,0 0 0,0-1-1,-1 1 1,1 0 0,-1-1 0,1 1 0,-1-1 0,0 0 0,0 1 0,0-1 0,0 0 0,-1 0 0,1-4 0,1-4 104,-1 0 0,0-1 0,0 1 0,-1 0 0,-3-15 0,3 22-36,-1-1 0,0 0 0,0 0 0,0 1 0,-1-1 0,1 1 0,-1-1 0,0 1 0,-1 0-1,1-1 1,-1 1 0,0 0 0,0 1 0,-5-6 0,6 7-122,0 1 0,0-1 0,0 1 0,0 0 0,-1-1 0,1 1 0,0 0 0,-1 1-1,1-1 1,-1 0 0,1 1 0,-1-1 0,1 1 0,-1 0 0,1 0 0,-1 0 0,1 0 0,-1 0 0,1 0 0,-1 1 0,1-1 0,-1 1 0,1 0 0,-3 1-1,-4 2-851,1 0 0,0 1 0,0 0 0,0 0 0,-7 8 0,-14 10-8972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 10936,'0'0'0,"-8"-3"688,19 3-688,-3-1-2520,4-2 2520,-1-1-2512,0 0 2512,11-6-3840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8344,'0'0'0,"-20"11"0,47-4-384,-15-7 0,-1 0 384,4 0-2176,4-3 2176,-5 2-2168,0-2 2168,14-2-1408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8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72 14792,'-98'11'-1819,"154"-24"1936,15-2 94,-23 8-3734,-2 2-1858,-25 0 3728</inkml:trace>
  <inkml:trace contextRef="#ctx0" brushRef="#br0" timeOffset="1">545 41 8880,'25'-2'1254,"39"-6"-1,-14 1-140,-2-2-553,-35 6-255,1 0 0,29-1 1,-25 2-1974,-3 0-6672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39 386 10936,'-36'11'621,"34"-10"138,5-2 58,18-8 620,29-11-2,-7 3-3568,-38 14 1192,-1-1 1,0 1 0,0-1 0,0 0 0,-1 0 0,1 0 0,-1-1 0,0 1 0,4-9 0,4-3-907</inkml:trace>
  <inkml:trace contextRef="#ctx0" brushRef="#br0" timeOffset="1">345 105 11656,'-19'15'199,"15"-13"374,12-9 77,10-10-180,2 1 0,0 1 0,22-13 0,-29 22-1944,-1 0 0,1 0 0,0 1 1,18-4-1,-5 3-2699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9504,'75'-41'1493,"-5"17"-76,10 3-3981,-58 14-3862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11120,'42'-14'443,"-23"7"-43,-1 1 0,1 1 0,0 1 0,38-3 1,7 3 55,-44 1-712,1 2 0,0 0-1,-1 1 1,1 1 0,0 1 0,-1 1 0,29 8-1,-3 3-7729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2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1080,'0'0'5573,"6"0"-4493,50-2-122,-25 0-632,1 2-1,53 5 1,-68-2-6786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2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6 9240,'-24'-5'684,"39"10"1336,54 14-1187,-10-2-3193,-25-7-4100,-22-5 4887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 6816,'-14'-2'-295,"7"3"2417,19 9-104,-7-7-1832,1 0 0,-1 0 0,1 0 1,-1 0-1,1-1 0,0 0 0,6 1 0,46 6-4002,-30-5-218,-9-1 2374</inkml:trace>
  <inkml:trace contextRef="#ctx0" brushRef="#br0" timeOffset="1">352 236 1080,'0'0'0,"-12"-15"736,24 29-736,-3-8 472,1 1-472,-1 0-432,1 1 432,-1-4-424,-2 1 424,9 5-488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9504,'11'14'593,"-6"-11"-473,0 0 0,0 0 0,0-1 0,0 0 1,1 1-1,-1-2 0,1 1 0,-1-1 0,1 0 0,0 0 0,6 0 0,-6 0-267,0 0-1,0 0 1,0 0-1,0 0 1,0 1-1,6 3 0,-5-3-655,-1 0-1,0 0 0,0 0 0,1-1 0,-1 0 0,9 1 1,1-2-37,7 0-887</inkml:trace>
  <inkml:trace contextRef="#ctx0" brushRef="#br0" timeOffset="1">510 157 8248,'0'0'0,"10"1"0,9 4 0,-3-2 640,1 0-640,-4-3 640,-7 0-640,4 0 904,-1 0 8,5-3-912,-5 3-432,3 0 432,-2 0-424,-1 0 424,10 0-7280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8520,'2'1'440,"7"2"-455,0 0 1,0 0-1,0-1 1,0-1 0,0 1-1,0-1 1,11-1-1,72-4 229,-20 0 705,10 3-6265,-66 1 3019</inkml:trace>
  <inkml:trace contextRef="#ctx0" brushRef="#br0" timeOffset="1">663 29 7264,'0'0'0,"14"0"0,7 0 0,-3 0-992,-2 0 992,-1 0-992,-4-3 992,1 1-1008,-3-1 1008,3 2-1008,-1 1 1008,4-3-560,1 3 560,-4-3-560,-2 3 560,11-2-992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7000,'7'3'247,"0"1"0,0-1-1,1 0 1,-1-1 0,0 0 0,1 0 0,0-1 0,-1 0 0,1 0 0,0 0-1,-1-1 1,15-2 0,27 4 673,-28-1-1683,0-1-1,0-1 1,-1 0-1,1-2 1,26-6-1,-6 1-2075,-17 4 1226</inkml:trace>
  <inkml:trace contextRef="#ctx0" brushRef="#br0" timeOffset="1">529 53 8432,'3'0'1480,"23"-1"80,0-1 0,31-5-1,-41 3-2125,0 0-1,23-8 1,-11 9-3881,-24 3 3731,12 0-3797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4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 11384,'22'-1'903,"1"-1"0,21-5 0,-22 2 50,0 2 0,23 0 1,-35 3-818,0-1 0,0 0 0,0 0 0,13-5 0,4-3-2493,-14 5-8063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1080,'0'0'2432,"33"-7"-2432,0-1-2464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9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76 121 13720,'-32'-121'-2248,"32"126"2351,0 0 1,0 0 0,-1 0-1,1 0 1,-1-1-1,0 1 1,-2 6 0,-2 7 107,-10 94 2078,-2 193 0,17-208-1252,0-95-1237,2-21-8933,0 1 3827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9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1 183 992,'1'17'230,"-1"-9"357,1 1 1,0-1-1,0 0 0,4 11 1,-5-41 3910,0-17-3269,-1 33-1018,1 0 0,0 0 1,0 0-1,1 0 0,0-1 0,0 1 0,0 0 0,0 0 0,1 0 0,0 1 0,1-1 0,-1 0 0,1 1 0,0-1 0,0 1 0,1 0 0,0 0 0,0 0 0,0 1 0,0-1 0,1 1 0,-1 0 0,7-4 1,-1 1-218,1 0 0,0 0 1,0 1-1,0 1 1,1-1-1,18-4 1,-22 8 40,0 0 0,0 0 0,0 1 0,1 0 0,-1 1 0,0-1 0,0 2 0,1-1 0,-1 1 0,0 0 0,10 4 0,-14-4 47,1 1-1,-1 0 1,0 0 0,0 0 0,0 0 0,-1 1-1,1 0 1,0 0 0,-1 0 0,0 0 0,0 0-1,0 1 1,0-1 0,0 1 0,-1 0 0,1 0-1,-1 0 1,2 5 0,-1-1 66,0 0 1,-1 0-1,0 0 1,-1 0-1,1 0 1,-1 0-1,-1 1 1,-1 16-1,1-20-133,0 0 0,-1 1 0,0-1 0,0 0 0,0 0 0,-1 0 0,0 0 0,0 0 0,0 0 0,0 0-1,-1-1 1,0 1 0,0-1 0,0 0 0,-1 0 0,1 0 0,-1 0 0,0-1 0,0 1 0,0-1 0,-6 4-1,-4 1-143,0-1-1,-1 0 0,0 0 1,0-2-1,-1 0 0,0 0 1,0-2-1,0 0 0,0-1 1,-30 1-1,20-8-5250,16 5-2053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0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50 108 904,'-17'14'18115,"18"-8"-20439,4 52 2549,-3-1 0,-9 105 0,2-120-50,3 1-1,1 0 1,9 73 0,-10-127-132,-30-223-112,35 101-119,-4 104-59,1 0-1,1 0 0,9-53 1,-8 76 196,0 0 0,1 0 0,-1 0 0,1 0 1,0 1-1,1 0 0,-1-1 0,1 1 0,0 0 0,0 1 0,1-1 1,-1 1-1,1 0 0,0 0 0,9-5 0,-11 7 65,0 0 0,1 0 0,-1 0-1,1 1 1,-1-1 0,1 1 0,-1 0 0,1 0 0,0 0 0,0 1-1,-1 0 1,1-1 0,0 1 0,0 0 0,-1 1 0,1-1-1,0 1 1,0-1 0,-1 1 0,1 0 0,0 1 0,-1-1-1,1 0 1,-1 1 0,0 0 0,5 3 0,-4-1 84,0-1-1,0 1 1,0 0 0,0 0 0,-1 1 0,0-1 0,0 1-1,0-1 1,0 1 0,-1 0 0,0 0 0,0 0 0,0 1-1,-1-1 1,0 0 0,0 1 0,0-1 0,0 0 0,-1 1-1,0-1 1,0 1 0,-2 9 0,0-4-10,0-1-1,-1 1 1,0-1 0,-1 1 0,0-1 0,-1 0 0,0 0-1,-1-1 1,0 1 0,-9 10 0,10-12-281,4-6 132,-1 0 0,1 0 1,-1 0-1,0 0 0,0 0 1,0 0-1,0 0 0,0-1 1,0 1-1,0-1 0,-3 2 0,-9 6-433,2 1-2088,32 0 847,20 2 1745,-25-8-123,-1 0-1,0 1 0,25 12 0,-34-15 250,-1 1 0,0 0 0,0 0 0,0 1 0,0-1-1,-1 1 1,1-1 0,-1 1 0,0 0 0,0 1 0,0-1-1,0 0 1,-1 1 0,0 0 0,2 6 0,-2-3-23,0 0 0,-1 0-1,0 1 1,-1-1 0,0 0 0,0 0 0,-1 0 0,0 1 0,0-1 0,-1 0-1,0 0 1,0 0 0,-1-1 0,0 1 0,0-1 0,-1 1 0,0-1 0,0 0-1,-1 0 1,0-1 0,0 0 0,-1 1 0,1-2 0,-1 1 0,-1-1-1,1 0 1,-1 0 0,-11 6 0,14-9-68,0-1 1,0 0-1,0 0 0,0 0 1,0 0-1,0-1 1,0 0-1,0 1 0,-1-2 1,1 1-1,0 0 0,0-1 1,0 0-1,0 0 0,0 0 1,0 0-1,0-1 0,0 1 1,0-1-1,-5-4 0,3 2-222,-1 0 0,1-1 0,0 0-1,1 0 1,-1-1 0,1 1 0,0-1-1,0-1 1,1 1 0,-7-12 0,2-13-3364,0 2-5879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1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 10848,'-3'13'307,"2"-10"-127,1 0 0,-1 0 1,0 0-1,0 0 1,0 0-1,0 0 0,0 0 1,0-1-1,-4 6 1470,15-14 1245,-10 6-2840,0 0 0,0 0-1,0-1 1,0 1-1,0 0 1,0 0-1,0 0 1,1 0 0,-1-1-1,0 1 1,0 0-1,0 0 1,0 0-1,1 0 1,-1 0 0,0 0-1,0-1 1,0 1-1,1 0 1,-1 0-1,0 0 1,0 0 0,1 0-1,-1 0 1,0 0-1,0 0 1,0 0-1,1 0 1,-1 0 0,0 0-1,0 0 1,1 0-1,-1 0 1,0 0-1,0 0 1,0 1 0,1-1-1,-1 0 1,0 0-1,0 0 1,0 0-1,0 0 1,1 0-1,-1 1 1,0-1 0,0 0-1,6 15 478,-3 23-662,-4-13 74,1 0 1,6 47-1,0 0 166,-5-44 16,1 4 123,-2 0 1,-7 61-1,3-71-400,3-19-2602,3-8 8,2-9 1421,32-77-5161,-27 70 2012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1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 7536,'11'-17'-474,"0"-3"4282,-9 19-2032,-7 9-1117,-3 17 1803,8-24-2373,0 0 0,0-1 0,0 1 0,0-1 0,0 1 0,0 0 0,0-1 0,0 1 0,0-1 0,0 1 0,0-1 1,1 1-1,-1 0 0,0-1 0,0 1 0,0-1 0,1 1 0,-1-1 0,0 1 0,1-1 0,-1 1 0,0-1 0,1 1 0,-1-1 1,1 0-1,-1 1 0,1-1 0,-1 0 0,1 1 0,-1-1 0,1 0 0,0 1 0,39 12 387,-32-12-442,-1 1 0,1-1 0,-1-1 0,1 1 0,-1-1 0,1-1 0,-1 1 0,1-1 0,-1 0 0,1-1 0,-1 0 0,10-4 0,26-5-136,-33 8-1899,10-12-12590,-15 11 17001,16-12-4590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8344,'-1'13'574,"2"22"8705,1-19-7738,-1-4-3380,4 183 2062,-5-127 85,-5 23-1328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1 992,'-12'24'119,"11"-21"474,6-10 263,-2 3 2013,-3 3-2680,0 1 0,0 0-1,0 0 1,0 0 0,1 0 0,-1-1-1,0 0 945,1 1-944,-1 0-1,0 0 1,0 0 0,0 0 0,0 0-1,1 0 1,-1 0 0,0 0 0,0 0-1,0-1 1,1 1 0,-1 0 0,0 0-1,0 0 1,0 0 0,1 0 0,-1 0-1,0 0 1,0 0 0,0 0 0,1 0-1,-1 1 1,0-1 0,0 0 0,0 0-1,1 0 1,-1 0 0,0 0 0,0 0-1,1 1 945,-1-1-944,0 0-1,0 0 1,1 1 0,-1-1 0,0 0-1,0 0 1,0 0 0,0 1 0,11 19 1783,5 30-2744,-9-20 1250,4 62-1,-5-29 108,-3-30-372,-2 0 1,-4 51 0,3-80-157,3 21 1283,0-8-4323,-3-6-8545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57 12464,'45'17'113,"-40"-15"1726,-5-3-1758,0-1 0,0 0 0,0 0 0,1 1 0,-1-1 0,0 0 0,1 0 0,0 1 0,-1-1 0,1 0 0,0 1 0,0-1 1,-1 1-1,1-1 0,0 1 0,1 0 0,-1-1 0,0 1 0,0 0 0,1 0 0,-1 0 0,0-1 0,4 0 0,1-1-68,0 0-1,0 1 1,1 0-1,12-3 1,14-5 409,-27 8-350,1-1 1,-1 1-1,1 0 0,0 1 0,0 0 1,-1 0-1,1 0 0,0 1 0,0 0 1,0 0-1,9 2 0,34-2 140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8880,'-16'3'295,"-2"2"1924,42 1-157,10 1-1501,36 5 1338,-20-13-5483,-4-6-2367,-22 2 2938</inkml:trace>
  <inkml:trace contextRef="#ctx0" brushRef="#br0" timeOffset="1">548 78 5024,'0'0'1048,"17"-5"8,11-1-1056,-6-1-680,2-2 680,-4 2-680,0 1 680,21-7-3680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3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9144,'-13'17'241,"11"-13"967,13-5 1186,0 3 3231,-5 12-3610,-3-7-2787,-1 0 839,0 0-1,0 1 1,-1-1-1,0 1 0,0-1 1,-1 1-1,0-1 0,0 1 1,-1-1-1,0 1 1,0-1-1,-3 8 0,-15 36-1612,-6-7-5226,14-22 748,2-4 3504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4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1 992,'0'0'21213,"2"1"-21673,65 37-29,79 32 0,-138-66 489,-1 0-1,0 1 0,0 0 0,0 0 0,11 11 1,18 12 316,-35-27 350,-3 5-122,-10 25 350,4-24-818,0 0 1,-1-1-1,0 0 0,0 0 0,0-1 0,-1 0 0,-17 6 1,-80 19-44,80-23-80,17-6 465,9-1-631,1 0 0,-1 0 0,1 0 0,-1 0 0,0 0 0,1 0 0,-1 0 0,0 0 0,1 1 0,-1-1 0,1 0 0,-1 0 0,1 0 0,-1 1 0,0-1 0,1 0 0,-1 1 0,1-1 0,-1 0 0,1 1 0,0-1 0,-1 1 0,1-1 0,-1 1 0,1-1-1,0 1 1,-1-1 0,1 1 0,0-1 0,-1 1 0,1-1 0,0 1 0,0 0 0,0-1 0,0 1 0,0 0 0,-1-1 0,1 1 0,0-1 0,0 1 0,1 1 0,-1 12-9573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4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2 149 7896,'0'0'9906,"0"13"-9211,1-5-646,0 0 0,0 0 1,1 0-1,0 0 1,0 0-1,1-1 0,0 1 1,0-1-1,7 11 0,0-1-39,1-1 1,26 29-1,-32-40-5,0 0 0,0-1 0,0 0 0,1 0 0,0 0 0,0-1 0,0 0 0,0 0-1,1 0 1,-1-1 0,1 0 0,-1 0 0,1-1 0,0 0 0,0 0 0,-1 0 0,1-1 0,0 0 0,0-1 0,0 1 0,0-1 0,-1 0 0,1-1 0,0 0 0,-1 0 0,1 0 0,-1-1 0,0 0 0,0 0 0,0-1 0,0 1 0,10-10 0,-4 3 98,-1-1 0,-1-1 0,0 0 1,0 0-1,-1-1 0,13-24 0,-19 32-38,0 0-1,-1-1 1,1 1-1,-1-1 1,0 0-1,-1 0 1,1 0-1,-1 1 1,0-1-1,-1 0 1,1-1-1,-1 1 1,-1 0-1,1 0 1,-1 0-1,0 0 1,0 0-1,-1 1 1,1-1 0,-4-7-1,1 8 56,0 0 0,0 0 0,0 0 0,-1 1 0,1 0 0,-1 0 0,0 0 0,-8-5-1,-44-21 246,49 26-278,-1 0 1,0 1-1,1 0 1,-1 0-1,0 1 0,-1 0 1,1 0-1,0 1 0,-1 1 1,-13 0-1,6 2-105,0 1-1,0 0 1,0 2-1,1 0 1,-19 8-1,31-11-124,0 0 0,1 0 0,-1 0 0,1 0 0,-1 1 0,1-1 0,0 1 0,-1 0-1,1 0 1,1 0 0,-1 1 0,0-1 0,1 0 0,0 1 0,0 0 0,0 0 0,0 0 0,1-1 0,-1 1 0,1 1 0,0-1 0,0 0-1,0 0 1,1 0 0,0 1 0,0-1 0,0 4 0,5 32-2461,0 21-8502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8160,'3'-1'820,"1"0"-645,-1 0 1,1 1-1,0-1 1,-1 1-1,1 0 0,0 0 1,-1 0-1,1 0 1,0 1-1,-1-1 1,7 3-1,-3-2-99,-1 1 0,1-1-1,-1-1 1,12 0 0,55-4-658,2 9-6317,-46-1 5372</inkml:trace>
  <inkml:trace contextRef="#ctx0" brushRef="#br0" timeOffset="1">615 115 9864,'117'18'3613,"-48"-9"-3480,-47-8-2301,36 9 0,-35-5 822,13 3-3254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1 992,'0'0'0,"12"4"24,4 9 8,-1-5-32,-2-1-320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6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7536,'5'0'154,"-1"0"0,1 1-1,-1 0 1,0 0 0,1 1 0,-1-1 0,0 1 0,0 0 0,0 0 0,7 5 0,-7-5 5,1 1 1,-1-1-1,0 1 1,1-1-1,-1-1 1,1 1-1,-1-1 0,1 1 1,0-1-1,0-1 1,5 1-1,151 7-2779,-141-5 547,-18-3 1842,0 1 0,0-1 0,0 0 0,1 1-1,-1-1 1,0 0 0,1-1 0,-1 1 0,0 0-1,0 0 1,1-1 0,2-1 0,17-4-1149</inkml:trace>
  <inkml:trace contextRef="#ctx0" brushRef="#br0" timeOffset="1">565 26 11656,'37'-2'-244,"69"-14"0,-74 14-5641,-17-3 3258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30 992,'12'-6'630,"-1"2"1,1-1-1,0 2 1,1-1-1,-1 2 1,24-3-1,79 5 5599,-39 2-6058,-13-2-8344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13 992,'21'-4'706,"-1"0"0,1 1-1,0 2 1,34 0 0,-48 1-667,29 9 930,-27-6-4642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0 453 9144,'15'-4'1429,"141"-45"770,-108 33-1494,-45 15-1066,-1 0 0,1 0 0,-1-1 0,1 1-1,-1 0 1,0-1 0,1 0 0,2-2 0,2-2-950,4-4-4189</inkml:trace>
  <inkml:trace contextRef="#ctx0" brushRef="#br0" timeOffset="1">343 161 9144,'7'0'58,"1"-1"1,-1 1-1,0-1 1,0 0 0,0-1-1,0 0 1,0 0-1,0-1 1,0 1 0,-1-1-1,10-6 1,-5 1-31,-1 0 1,0-1-1,0 0 0,-1 0 1,11-16-1,31-26-669,-35 35-5759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8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0 280 10136,'4'-6'248,"0"1"0,0-1 0,1 1 0,-1 0 0,1 1 0,0-1 0,1 1 0,-1-1 0,1 2 0,0-1 0,9-4 0,-10 6-125,-1-1 0,0 1 0,0-1 0,0 0 0,-1 0 0,1 0 0,-1 0 0,0-1 0,5-5 0,7-7-1295,20-10-2982,-21 19-1486</inkml:trace>
  <inkml:trace contextRef="#ctx0" brushRef="#br0" timeOffset="1">574 49 10400,'20'-2'899,"-1"0"1,1-1-1,-1 0 1,1-2 0,-1 0-1,29-13 1,-39 15-943,-4 1 29,1 0-1,0 1 0,-1 0 1,1 0-1,0 0 0,0 1 1,7 0-1,25 6-3050,-18-2-5895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8792,'0'0'0,"11"-3"0,3 6 1360,4-1-1360,-2 0 1368,5-2-1368,1 0 824,2 3-824,-6-3 824,-3-3-824,18 1-9608</inkml:trace>
  <inkml:trace contextRef="#ctx0" brushRef="#br0" timeOffset="1">495 197 7536,'0'0'0,"8"-7"0,2 5 1136,1 0-1136,-3 0 1144,2 2-1144,1-2 536,0-1 0,1 1-536,2 0-7824</inkml:trace>
  <inkml:trace contextRef="#ctx0" brushRef="#br0" timeOffset="2">965 66 12104,'0'0'0,"15"9"0,-1-7 1360,5-2-1360,-3 0 1368,1-2-1368,1 0 400,2-2-400,2-3 400,0-2-400,0 0-4912,0 0 4912,1 1-4904,1-1 4904,22-9-2656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6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82 121 13808,'0'0'6983,"-1"7"-6476,-14 156 61,6-47-395,7-90-228,0-1 1,1 1-1,1 0 0,2 0 0,5 30 0,-4-48-2296,-1-8 724,3-16-46,-1-27 495,-1 8 148,-1 21 620,0 0-1,-2 0 1,0 0-1,0 0 1,-1 0 0,-1 0-1,-4-15 1,-2-4 342,7 26 637,0 0-1,-1 0 0,0-1 0,-1 1 0,1 1 0,-1-1 1,-1 0-1,1 1 0,-1-1 0,-6-7 0,6 10-435,1 0 0,0 0 1,0-1-1,1 0 0,-1 1 0,1-1 0,0 0 0,0 0 0,1 0 1,0 0-1,0-1 0,0 1 0,0 0 0,1-1 0,0 1 0,0 0 0,0-1 1,0 1-1,3-7 0,-1 3-154,0 1 0,0 0 0,1 0-1,0 1 1,1-1 0,0 1 0,0-1 0,0 1 0,1 1 0,0-1 0,7-7-1,-2 6 154,0 0-1,0 1 0,1 0 0,0 1 1,0 0-1,21-8 0,-24 11 172,-4 3-218,-1 0 0,1 0 0,0 1 0,-1 0 0,1-1 0,-1 1 0,1 1 0,-1-1 0,1 0 1,-1 1-1,0 0 0,1-1 0,-1 1 0,3 3 0,-5-4-73,19 11 40,1 0 41,-2 1 0,1 0-1,-2 2 1,19 18 0,-35-32-52,-1 0-1,1 1 1,-1-1 0,0 1 0,1-1 0,-1 1 0,0-1 0,0 1 0,0 0 0,0 0-1,0 0 1,-1-1 0,1 1 0,0 0 0,-1 0 0,0 0 0,1 0 0,-1 0 0,0 0 0,0 0-1,0 0 1,0 0 0,0 0 0,-1 0 0,1 0 0,-1 0 0,1 0 0,-1 0 0,0 0-1,1 0 1,-1-1 0,0 1 0,0 0 0,0 0 0,-1-1 0,1 1 0,0-1 0,-1 1-1,1-1 1,-1 0 0,1 1 0,-1-1 0,-2 1 0,-7 6 136,-2-1-1,1-1 1,-1 0 0,-25 9-1,25-11-4,1 0 796,-3 1-4311,10-6-966,16-6 1399,5-3-7063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7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52 146 13272,'-5'39'2171,"1"1"0,2 0 0,4 43 1,16 47-2122,-8-72 162,-10-37 402,-8-31-1223,-10-33-340,7 11 865,2 0-1,1-1 0,2 1 0,1-1 0,2-1 0,1 1 0,1 0 1,2-1-1,2 1 0,7-38 0,-9 60-2,-1 7 79,1 0 1,-1 1-1,0-1 0,1 1 1,0-1-1,0 0 0,0 1 0,0-1 1,1 1-1,-1 0 0,1-1 1,0 1-1,0 0 0,0 0 1,0 0-1,1 1 0,3-5 1,-1-2 314,1 1-1,4 3-245,-7 3-55,0 1-1,0 1 0,-1-1 1,1 0-1,0 1 1,0-1-1,0 1 0,-1 0 1,1 0-1,0 0 0,4 0 1,6 1 51,-9-1-15,0 0 1,0 0-1,0 1 0,1 0 1,-1 0-1,0 0 1,0 0-1,0 1 1,0-1-1,0 1 0,-1 0 1,1 0-1,0 1 1,-1-1-1,0 1 1,1-1-1,-1 1 1,0 0-1,0 1 0,-1-1 1,1 0-1,-1 1 1,0-1-1,3 7 1,-2-6 12,-1 0 1,0 0 0,0 0-1,0 0 1,0 0 0,-1 1-1,1-1 1,-1 1 0,-1-1-1,1 1 1,0-1 0,-1 1-1,0 0 1,0-1 0,-1 1-1,1-1 1,-1 1 0,0-1-1,0 1 1,0-1 0,-1 1-1,-3 7 1,-2-4-30,0 1 0,-1-1 0,0 0 0,0-1 0,-1 0 0,1 0 0,-2-1 0,1 0 0,-1-1 0,0 0 0,-11 4 0,20-9-110,0 0 0,1 0 0,-1 0 1,0 1-1,0-1 0,1 0 0,-1 0 0,0 1 0,0-1 0,1 0 1,-1 1-1,0-1 0,1 1 0,-1-1 0,0 1 0,1-1 1,-1 1-1,1-1 0,-1 1 0,1 0 0,-1-1 0,1 1 0,-1 0 1,1-1-1,-1 3 0,2-2 15,1 0 0,-1 1 0,1-1 1,-1 0-1,1 0 0,0 0 0,-1 0 0,1 0 0,0 0 1,3 1-1,18 9 23,-2 0 1,1 2-1,26 21 1,-36-25 72,-1 1 1,-1-1-1,0 2 1,0-1 0,-1 1-1,0 1 1,10 16-1,-9 10 637,-6-18-236,-4-19-366,0 1 0,0-1-1,-1 1 1,1-1 0,-1 1-1,1 0 1,-1-1 0,1 1-1,-1-1 1,0 0 0,0 1-1,1-1 1,-3 3 0,2-3-72,-3 4 53,1 0 1,-1 0-1,0-1 1,-1 1-1,1-1 1,-1 0-1,0 0 1,0-1-1,0 1 0,0-1 1,-1 0-1,0-1 1,1 1-1,-1-1 1,0 0-1,0-1 1,0 1-1,0-1 1,0 0-1,0-1 1,-1 1-1,1-1 1,0 0-1,0-1 1,-12-2-1,12 2-164,0-1-1,0 0 0,0 0 0,0 0 1,0-1-1,0 0 0,-8-5 1,13 7 7,0 0 1,0 0 0,-1 0 0,1 0-1,0 0 1,0 0 0,1 0 0,-1 0-1,0-1 1,0 1 0,0 0 0,1 0-1,-1-1 1,1 1 0,-1 0 0,1-1-1,-1 1 1,1-1 0,0 1 0,0-1-1,0 1 1,0 0 0,0-1 0,0 1-1,0-1 1,0 1 0,0-1 0,1 1-1,-1 0 1,1-1 0,-1 1-1,1-1 1,-1 1 0,1 0 0,0 0-1,0-1 1,-1 1 0,1 0 0,2-2-1,7-8-2285,2-7-8001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0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11480,'0'0'11791,"3"14"-11347,2 35-314,0 84 1,1 10 3,1-60-174,-7-81 10,1 0 1,-1 0-1,1 0 1,-1 0-1,1 0 1,0 0-1,0 0 1,0 0-1,0-1 1,0 1-1,0 0 1,1-1-1,-1 1 1,0-1-1,1 1 1,-1-1-1,1 0 1,0 1-1,2 0 1,-2 0-8,-1-1 36,-1 0-1,1-1 0,0 1 0,0 0 0,-1-1 1,1 1-1,0-1 0,0 1 0,0-1 0,0 1 1,0-1-1,0 1 0,0-1 0,0 0 1,0 0-1,0 1 0,0-1 0,0 0 0,0 0 1,0 0-1,0 0 0,0 0 0,0 0 0,0-1 1,0 1-1,0 0 0,0 0 0,1-1 1,8-1 0,-3 3-30,1 0 1,-1 0-1,1-1 0,-1 0 0,1 0 1,-1-1-1,1 0 0,-1 0 0,13-4 0,16-3-466,-25 6 155,-9 1 171,0 0 0,1 1 0,-1-1 0,0 1 0,1 0 0,-1 0-1,1 0 1,-1 0 0,0 0 0,1 0 0,-1 1 0,3 0-1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5384,'4'-12'-619,"5"-4"7552,-3 14 204,-3 16-4430,5 132-1615,-2-62-1009,-7-17-84,-1-49 92,2-1 0,0 1 0,3 25 1,2 10 41,-5-51-700,11-10-12292,-9 6 12260,0 0 0,0 0 0,0 0 1,-1 0-1,1 0 0,1-4 0,1 0-274,10-12-1114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13984,'2'4'1125,"1"1"1,-1 0-1,0-1 1,0 1-1,0 0 1,0 7-1,7 59-934,-7-42 326,3 57-325,-4-60-65,0 0-1,2-1 0,11 51 0,-12-66-135,-1 0 0,0 1 0,0-1 0,-1 1 0,0-1 0,-1 1 0,-3 14 0,4-23-149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1 102 11656,'0'1'141,"0"-1"1,0 1 0,0-1 0,0 1 0,0-1-1,0 1 1,0-1 0,1 1 0,-1-1-1,0 1 1,0-1 0,0 1 0,1-1 0,-1 0-1,0 1 1,1-1 0,-1 1 0,0-1-1,1 0 1,-1 1 0,1-1 0,-1 0 0,1 0-1,-1 1 1,0-1 0,1 0 0,-1 0-1,1 0 1,-1 1 0,1-1 0,-1 0 0,1 0-1,-1 0 1,1 0 0,-1 0 0,1 0-1,-1 0 1,1 0 0,-1 0 0,1 0 0,-1 0-1,1-1 1,-1 1 0,1 0 0,-1 0-1,1 0 1,-1-1 0,1 1 0,-1 0 0,1 0-1,-1-1 1,0 1 0,1 0 0,-1-1-1,0 1 1,1-1 0,15-7-752,71-26 1968,29-11-7425,-67 24-3239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9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9504,'1'0'310,"0"0"-1,0 1 1,0-1 0,0 0 0,0 0 0,0 1-1,-1-1 1,1 0 0,0 1 0,0-1 0,0 1-1,-1-1 1,1 1 0,0 0 0,0-1 0,-1 1 0,1 0-1,-1-1 1,1 1 0,0 0 0,-1 0 0,1-1-1,-1 1 1,0 0 0,1 0 0,-1 0 0,0 0-1,1 0 1,-1 0 0,0-1 0,0 1 0,0 0 0,0 0-1,0 0 1,0 0 0,0 0 0,0 0 0,0 0-1,0 0 1,-1 0 0,0 1 0,0 12-1159,-2 14 1340,-1 0-1,-2 0 0,0-1 0,-2 0 0,-20 45 1,25-63-542,0-1 0,0 1 1,0 0-1,1 0 0,0 0 1,0 15-1,6 11-5194,-4-35 5043,0 1 1,0-1 0,1 1-1,-1 0 1,0-1 0,1 1 0,-1-1-1,0 1 1,1-1 0,-1 1-1,1-1 1,-1 0 0,1 1-1,-1-1 1,1 1 0,0-1-1,-1 0 1,1 1 0,-1-1-1,1 0 1,0 0 0,-1 0 0,1 0-1,-1 1 1,1-1 0,0 0-1,-1 0 1,1 0 0,0 0-1,-1 0 1,1 0 0,0-1-1,0 1 1,7 0-845,11 3-5080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30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0 11208,'0'0'11833,"-4"2"-11595,-67 46 68,12-7-280,42-30-7,-1 2-1,2 0 0,0 1 1,1 1-1,0 0 0,1 1 1,-14 21-1,15-20-4,9-13-91,1-1 0,0 1 0,0 0 1,0 0-1,1 0 0,-1 0 1,1 1-1,0-1 0,0 1 1,0-1-1,1 1 0,0 0 1,-1 7-1,2-11 32,1 1 0,-1-1 0,1 1 1,-1-1-1,1 1 0,0-1 0,0 0 0,0 1 0,0-1 0,0 0 1,0 0-1,0 0 0,0 0 0,0 0 0,0 0 0,1 0 0,-1 0 0,0 0 1,3 0-1,6 6 33,-8-5 8,1 0 0,0-1 0,-1 1 0,1 0 0,0-1 0,0 0 0,0 0 0,0 0 0,0 0 0,0 0 0,0-1 0,0 1 0,0-1 0,0 0 0,0 0 0,0 0 0,4 0 0,20 0-10,-23 1-31,1 0 1,-1 1-1,0-1 0,1 1 0,-1 0 0,7 4 0,21 8-173,-22-12 238,-1 1 0,0 0 0,0 1 0,11 6 0,-17-8-229,0-1 0,1 1 0,0-1 0,-1 0 0,1 0 0,0-1-1,-1 1 1,1-1 0,0 1 0,0-1 0,3-1 0,-2 1-1298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30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15 198 9776,'0'0'11703,"9"24"-11315,1 8-114,-8-24-231,0 0 1,1-1-1,-1 0 0,1 1 1,1-1-1,7 12 1,-8-16-66,0 1 0,0-1-1,1 0 1,-1 0 0,1 0 0,0 0 0,0 0 0,0-1 0,0 0 0,0 0 0,0 0 0,1 0 0,-1-1 0,1 0 0,-1 0 0,1 0 0,-1 0-1,1-1 1,0 1 0,-1-1 0,1 0 0,0-1 0,-1 1 0,1-1 0,0 0 0,-1 0 0,1-1 0,7-2 0,9-5 122,-18 8-78,0 0-1,1 0 1,-1-1 0,0 1-1,0-1 1,0 0-1,0 0 1,0 0-1,5-5 1,-1-1 25,1 0 0,-2-1-1,1-1 1,-1 1 0,0-1 0,-1 0 0,0 0 0,0 0 0,-1-1 0,-1 1 0,0-1 0,0 0 0,1-16 0,-3 21 13,-1-1 0,0 1 0,0-1 0,0 1 1,-1-1-1,0 1 0,0-1 0,-1 1 1,0 0-1,0-1 0,0 1 0,-1 0 1,1 0-1,-1 1 0,-1-1 0,1 1 0,-1-1 1,0 1-1,-1 0 0,1 1 0,-1-1 1,0 1-1,0 0 0,-7-5 0,7 7-28,0-1 0,-1 1-1,1 0 1,-1 0 0,0 0-1,1 1 1,-1 0 0,0 0-1,0 0 1,0 1 0,0 0-1,0 0 1,0 1 0,0-1 0,0 1-1,0 1 1,1-1 0,-1 1-1,0 0 1,1 0 0,-1 0-1,1 1 1,0 0 0,0 0-1,0 1 1,-5 3 0,3-1-241,-1 0 0,1 0 0,1 1 0,-1 0 1,1 0-1,0 0 0,0 1 0,1 0 0,0 0 0,1 0 1,0 0-1,0 1 0,1 0 0,0 0 0,0 0 1,-1 9-1,2 5-2583,-3 14-9781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57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22 2968,'25'11'11384,"-29"-8"-11251,1 0 1,0 1 0,0-1-1,1 1 1,-1 0 0,1 0 0,0 0-1,-3 7 1,-5 7 88,-43 57 87,31-46-135,1 1 1,1 0-1,2 1 1,-19 45-1,24-38-1,-3-2 1,-29 53-1,19-58 147,22-27-410,0 0 0,0 0 0,1 0-1,-1 1 1,1 0 0,0-1 0,-2 6 0,4-8 370,7-6-987,-4 2 669,1 0 0,-1 0 0,1-1-1,-1 1 1,0-1 0,0 0 0,3-5 0,0 2 39,106-139 384,-6-24 282,1 0-340,-85 136 355,-19 28-447,1 1-1,-1-1 0,0 0 1,0 0-1,0 0 0,-1 0 1,1-5-1,-2 8-21,22 29-589,5 6 431,0-1 0,3-2 0,0-1 0,61 44 0,-80-64-73,0 1 0,-1 0 0,1 0 0,11 18 0,18 19 16,-27-41 99,-12-6-78,-1 0 1,1 1 0,0-1-1,0 0 1,-1 0-1,1 0 1,0 1 0,-1-1-1,1 0 1,-1 0-1,1 1 1,0-1 0,-1 1-1,1-1 1,-1 0-1,1 1 1,-1-1 0,1 1-1,-1 0 1,1-1-1,0 2 1,2 5-24,1 0-1,-1 1 1,0-1-1,-1 1 1,2 9-1,1-3 141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7896,'0'0'0,"11"2"0,6 0 0,-4 1 1000,3-1-1000,-3-2 1000,0 0-1000,2-2-3112,3-1 3112,0 1-3104,0-2 3104,18-3-1504</inkml:trace>
  <inkml:trace contextRef="#ctx0" brushRef="#br0" timeOffset="1">391 61 5296,'0'0'0,"-14"-5"0,-11-1 2464,39 12 8,5 3-2472,-1-2 576,2 2-576,-2-7 576,2-2-576,-3-2-3488,0-3 3488,-5 3-3480,-1 0 3480,14-2-1968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58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132 205 992,'-1'-3'2617,"-24"-31"4779,4 12-3939,17 20-3104,1 0 1,-1 0-1,1-1 0,-1 1 0,1-1 0,0 0 1,0 1-1,0-1 0,1-1 0,-5-4 0,-8-29 3119,13 35-3572,-1-2 135,0-1-1,0 1 0,0-1 1,1 1-1,0-1 1,-1 0-1,2 0 0,-1 0 1,-2-10-1,1 2 276,3 13-321,0 0 1,0-1 0,0 1 0,0 0-1,1 0 1,-1 0 0,0 0-1,0-1 1,0 1 0,0 0 0,0 0-1,0 0 1,1 0 0,-1 0-1,0 0 1,0 0 0,0-1 0,0 1-1,0 0 1,1 0 0,-1 0-1,0 0 1,0 0 0,0 0 0,1 0-1,-1 0 1,0 0 0,0 0-1,0 0 1,0 0 0,1 0 0,-1 0-1,0 0 1,0 0 0,0 0-1,0 0 1,1 0 0,-1 1 0,0-1-1,0 0 1,0 0 0,0 0-1,1 0 1,-1 0 0,0 0 0,0 0-1,0 0 1,0 1 0,0-1-1,0 0 1,0 0 0,1 0 0,-1 0-1,0 1 1,0-1 0,22 13-168,22 20 225,17 28-28,-21-21-132,49 39-1,-49-55 29,-26-19 2399,-21 32-2287,5-28-13,0 0 1,0 0-1,-1 0 0,0-1 1,-1 1-1,0-1 0,0 1 1,-7 7-1,-5 7-15,-27 27 1,28-33 0,0 1 1,1 0-1,-12 20 0,-43 82 63,65-114-25,0 0 1,0 0-1,-1 0 1,-10 10-1,-10 12 70,24-26-148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3:04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0 222 992,'0'0'18105,"32"37"-19017,93 129 1608,-16 1-696,-76-111 96,-11-25-41,37 58 351,-52-66-411,-6-21 5,-1 1-1,1 0 0,-1-1 0,1 1 0,0-1 1,0 1-1,0-1 0,1 0 0,-1 1 1,3 3-1,-1-6 29,-1 1 1,0-1-1,0 0 0,0 0 1,0 0-1,0 0 0,0 0 1,0 0-1,0 0 1,0-1-1,0 1 0,1-1 1,-1 0-1,-1 1 1,1-1-1,0 0 0,0 0 1,0 0-1,0-1 0,-1 1 1,1 0-1,0-1 1,1-1-1,5-13 65,1-1-1,-2-1 1,0 1-1,6-30 1,-1 9-128,11-42-57,14-38-16,-22 86 40,1 0 1,1 2-1,39-52 1,-2 3 102,73-119-1616,-125 195 1576,-32 72-3228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3:05.9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53 232 992,'0'0'16438,"7"-6"-16919,97-77 547,-65 51-87,-7 6 434,34-22 1,-65 47-148,2 1-200,-1-1 0,1 0 0,-1-1 0,1 1 0,-1 0 0,0-1 0,0 1 0,0-1 0,1 0 0,-1 0 0,-1 0 0,4-3 0,8-8 463,-11 12-318,-10 9-1847,6-6 1569,1 0 1,0-1-1,0 1 1,0 0-1,1 0 1,-1 0-1,0-1 1,0 5-1,-3 3-172,-2 0 32,0 0 0,-1 0 0,-1 0 0,0-1-1,0 0 1,-16 13 0,-19 18-17,29-25 375,0 0 0,-1-1 0,-1-1 1,-26 16-1,31-20 94,1 0 1,0 1-1,-14 15 0,-20 16 600,42-39-885,-3 4-355,5-4 512,-1-1 1,0 1-1,1-1 1,-1 1-1,0-1 1,1 1-1,-1 0 1,0-1-1,1 1 1,-1 0-1,1-1 1,-1 1-1,1 0 1,-1 0-1,1-1 1,0 1-1,0 0 1,-1 0-1,1 0 1,0 1-1,10 14-138,1 0-1,0-1 0,2 0 1,18 17-1,-3-2 74,193 185 506,-193-193-585,0-1 1,37 20 0,-32-21 17,0 4 472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7.260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83 0 992,'0'8'13261,"-6"120"-10002,1 0-2942,2-53 285,-4 1 0,-2-2 0,-25 95 0,27-145-590,4-13 22,0 0 0,1 0 0,-2 19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8.35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51 4664,'2'-2'5778,"11"-5"-5150,1 0 1,1 0-1,-1 1 0,1 1 0,0 0 0,0 1 0,29-3 1,-39 7-461,-1 0 1,0 0-1,1 0 1,-1 1-1,0-1 1,6 3-1,11 1-1963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2.336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1 1624,'0'0'15647,"7"18"-15547,1 46-56,1 118-1,-2-13 36,-1-117 30,0 8-19,-2 103-1,-6-72-87,4 0 1,15 98 0,-12-111-3,-5-58-7,1 0 0,1 0 0,0-1 0,9 29 0,10 6-13,-20-52 515,-5 20-1505,-2 101 2284,7-115-1220,1 2-59,-2-8 340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3.007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4 31 11832,'-4'-31'9497,"20"76"-9191,-3 1 0,-1 1 1,6 57-1,-14-76-275,1 0 1,2 0-1,1-1 1,12 29-1,-5-26 95,-7-21 13,-8-8-136,0-1 0,0 0-1,1 0 1,-1 0 0,0 0 0,0 0-1,0 0 1,1 0 0,-1 0 0,0 0 0,0 0-1,0 0 1,0 1 0,1-1 0,-1 0-1,0 0 1,0 0 0,0-1 0,1 1 0,-1 0-1,0 0 1,0 0 0,0 0 0,0 0-1,1 0 1,-1 0 0,0 0 0,0 0 0,0 0-1,0 0 1,1 0 0,-1-1 0,0 1 0,0 0-1,0 0 1,0 0 0,0 0 0,1 0-1,-1-1 1,0 1 0,16-24 364,12-23-327,86-196-152,-65 163 1412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4.741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0 105 11296,'7'-5'692,"0"-1"0,0 0 0,-1 0 0,0 0 1,7-10-1,-14 18-659,0 0 0,0 0-1,1 0 1,-1 0 0,0 0 0,1 0 0,0 0 0,0 0 0,-1 0-1,1 1 1,1-1 0,-1 0 0,0 0 0,0 0 0,1 2 0,12 38 334,-2-10-234,7 102-36,-2-16-179,-15-114 71,0 1-1,1-1 0,-1 0 1,1 0-1,0 0 1,0 0-1,1 0 0,-1 0 1,1-1-1,0 1 1,0-1-1,5 5 1,-6-6 346,-1-5 204,22-42-65,-3-1-1,25-83 1,-30 82-460,36-103 1355,-48 191-2026,-3-26 662,-1 25-241,2-1 1,10 56-1,-9-81 219,-1-7-9,0-1 0,0 1 0,1 0-1,-1 0 1,2-1 0,-1 1 0,1-1 0,0 0-1,0 0 1,0 0 0,1 0 0,0 0 0,6 5-1,-10-10 34,1 0-1,0 0 0,1 0 0,-1 0 1,0-1-1,0 1 0,0 0 0,0 0 0,1-1 1,-1 1-1,0-1 0,1 1 0,-1-1 1,0 0-1,1 0 0,-1 1 0,0-1 0,1 0 1,-1 0-1,0 0 0,1 0 0,-1-1 0,1 1 1,-1 0-1,0 0 0,1-1 0,-1 1 1,0-1-1,0 1 0,1-1 0,-1 0 0,0 0 1,0 1-1,0-1 0,0 0 0,0 0 1,0 0-1,0 0 0,0 0 0,0 0 0,0 0 1,0 0-1,0-3 0,7-7 179,-1-1 0,0 1 0,8-22 0,-10 21-173,-1 1-6,-1 1 0,0-1 0,-1 0 1,0 0-1,-1 0 0,0 0 0,-1-11 1,6-45 244,-6 66-245,7-29 132,-2 0 1,2-43-1,-7 68 2015,-1 0-3712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5.07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1 9776,'2'2'239,"0"1"1,0-1 0,0 1 0,0-1-1,-1 1 1,1 0 0,-1 0 0,0 0 0,1 0-1,-1 0 1,-1 0 0,1 0 0,0 0-1,-1 4 1,4 53 5704,-4-27-4265,1-31-1720,1 30 295,9 37 0,-8-59-1540,-1-1 0,1 1 0,1-1 0,8 16 0,4-8-3582,-1-2-872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2.38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154 64 7800,'-1'-17'11523,"-4"18"-11491,-1 1-1,1 0 1,1 0-1,-1 1 0,0-1 1,1 1-1,-1 0 0,1 0 1,0 1-1,0-1 0,0 1 1,0 0-1,1 0 1,-1 0-1,-4 8 0,-1 3 5,0 0 0,1 0 0,-10 27 0,10-15-95,0 1 1,2 0 0,1 0-1,2 0 1,0 0 0,2 1-1,1 0 1,1-1 0,2 1-1,1-1 1,10 38 0,-11-55-60,1 0 1,0-1 0,1 0 0,0 0-1,0 0 1,1-1 0,1 1 0,-1-1-1,9 8 1,-12-14 69,1 1 1,-1-1-1,0 0 0,1 0 1,0-1-1,-1 1 0,1-1 0,0 0 1,0 0-1,1 0 0,-1 0 1,0-1-1,1 1 0,-1-1 1,1 0-1,-1-1 0,1 1 0,-1-1 1,1 0-1,-1 0 0,1 0 1,-1-1-1,1 1 0,7-3 0,-2-2 47,-1-1 0,1 0 0,-1-1 0,0 0 0,0 0 0,14-17 0,-21 23 0,9-12 64,0 0 0,-1-1-1,0 0 1,-1-1 0,-1 0-1,0 0 1,-1-1 0,-1 0-1,0 0 1,-1 0 0,-1-1-1,0 1 1,-2-1 0,0 0-1,0-29 1,-2 23 26,-1 1 0,-1-1 0,-1 1 0,-1 0 0,-1 0-1,-1 0 1,-1 0 0,-1 1 0,-1 0 0,-1 1 0,-16-27 0,11 22 192,14 22-263,0 0 0,0-1 0,-1 1 0,0 0 1,1 0-1,-1 1 0,0-1 0,0 0 0,-1 1 0,1-1 0,-1 1 0,1 0 0,-1-1 0,0 1 0,1 1 0,-1-1 1,0 0-1,0 1 0,-1-1 0,1 1 0,0 0 0,-5-1 0,3 1-17,-1 1 1,1 0-1,-1 0 1,0 0-1,1 0 1,-1 1-1,0 0 0,1 0 1,-1 1-1,1 0 1,0-1-1,-1 2 0,1-1 1,0 1-1,0 0 1,1 0-1,-1 0 0,0 0 1,-5 7-1,3-3-53,1 1 0,-1 0-1,1 1 1,1 0 0,0 0 0,0 0-1,1 0 1,0 1 0,-5 19-1,6-19-96,0 0-1,1 0 1,1 0-1,-1 0 1,2 1-1,-1-1 0,2 12 1,0-18 124,0-1 0,-1 1 0,1-1 0,0 1 0,1-1 0,-1 0 0,0 1 0,1-1 0,0 0 0,0 0 0,0 0 0,0 0 0,0 0-1,1-1 1,-1 1 0,1-1 0,0 1 0,0-1 0,0 0 0,0 0 0,0 0 0,0-1 0,5 3 0,1-1 21,1 0 0,-1 0 0,1-1 0,0 0 0,-1-1 0,1 0 0,0-1 1,13 0-1,6-3 25,41-9 0,-59 10-5,2 0-1523,0 0 0,23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0 182 992,'0'0'0,"14"0"0,5-2 0,14 0-264</inkml:trace>
  <inkml:trace contextRef="#ctx0" brushRef="#br0" timeOffset="1">358 96 5744,'159'-20'6638,"-24"1"-4034,0-8-3453,-76 15-352,31-5-7559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2.788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0 0 6104,'2'7'1368,"-1"-1"1,0 0-1,0 1 1,0-1-1,-1 0 1,-1 13-1,1 10 2371,3 49-3027,-3-23-3230,0-43 1477,0 23-10158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3.450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1 229 8072,'66'-28'1700,"107"-29"1,75-3 1924,62 11-2062,-238 39-1351,-17 5 112,63 3 1,9-1-132,-28-1 177,57-7-1638,-123 14-2871,-13-2-3947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5.981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434 0 7264,'0'0'28,"-34"23"6732,-39 20 1,16-17-6339,25-13-173,0 1 0,1 2 0,1 1 1,-53 39-1,76-50-348,1-1 1,0 1 0,0 0 0,0 1-1,1-1 1,0 1 0,0 0 0,1 1-1,-7 14 1,11-21 83,0 0 1,0 0-1,0 0 0,0 0 0,1 0 1,-1 0-1,0 1 0,1-1 1,-1 0-1,1 0 0,-1 0 1,1-1-1,0 1 0,-1 0 0,1 0 1,0 0-1,0 0 0,-1-1 1,1 1-1,0 0 0,0 0 0,0-1 1,0 1-1,0-1 0,0 1 1,0-1-1,0 0 0,0 1 0,2-1 1,41 14-73,-32-11 102,15 7 77,-1 1 1,0 1 0,25 17 0,-17-10 144,40 28-1543,-73-46 1204,-1-1-1,1 0 0,0 1 0,-1-1 1,1 0-1,0 0 0,0 1 1,-1-1-1,1 0 0,0 0 0,0 0 1,-1 0-1,1 0 0,0 0 1,0 0-1,-1 0 0,1 0 0,1-1 1,2 1-1295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6.459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27 127 7712,'2'2'596,"0"-1"-1,-1 1 1,1-1 0,-1 1-1,0 0 1,1 0 0,-1 0 0,0 0-1,0 0 1,0 0 0,0 0 0,-1 0-1,1 0 1,-1 0 0,1 0 0,-1 1-1,1 2 1,2 7 1088,5 19-1187,12 33-280,-18-59-201,1 0 0,-1 0 0,1-1 1,0 1-1,0-1 0,1 1 0,-1-1 0,1 0 0,0-1 0,5 5 0,-4-4 13,0-1 0,0 0 0,0 0-1,0-1 1,1 0 0,-1 1 0,1-2 0,-1 1 0,1-1-1,0 0 1,-1 0 0,1 0 0,0-1 0,0 0 0,0 0-1,7-1 1,-5-1 4,1 0 1,-1-1-1,1 0 0,-1 0 0,0 0 0,0-1 0,0-1 0,-1 1 0,1-1 1,6-6-1,-4 3 11,-1 0 1,-1-1-1,1 1 1,-1-2-1,-1 1 1,0-1-1,0 0 1,-1-1-1,0 1 1,-1-1-1,0 0 1,-1-1-1,0 1 1,-1-1-1,4-22 1,-7 29 6,0 1 1,0-1-1,-1 0 1,1 1 0,-1-1-1,0 1 1,0-1 0,-1 1-1,1-1 1,-1 1-1,0 0 1,0 0 0,0 0-1,-1 0 1,0 0-1,1 0 1,-1 1 0,-1-1-1,1 1 1,0 0-1,-1 0 1,1 0 0,-1 0-1,0 1 1,0-1 0,0 1-1,-1 0 1,-5-2-1,2 2 28,0-1 0,1 1 0,-1 0 0,0 1 0,-1 0 0,1 0 0,0 1 0,0 0 0,0 1 0,0-1 0,0 2 0,0-1 0,0 1 0,0 0 0,-12 5 0,-4 5-83,0 0 1,2 1 0,-23 17 0,36-23-177,0 0 0,1 1-1,0-1 1,0 2 0,1-1 0,0 1 0,1 0-1,0 1 1,-9 17 0,14-24 47,0 1 1,0-1-1,0 1 1,0 0-1,1-1 0,0 1 1,0 0-1,0 0 1,0-1-1,0 1 1,1 0-1,0 0 0,1 4 1,2 12-1951,2 45-11076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4.392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8 9504,'0'0'6782,"3"0"-6942,95 10 284,-44-7-9,-40-3-66,-1-1 0,1 0 0,0-1 0,-1 0 0,1-1 0,22-8 3118,-89 14-3155,34-1-58,0-2-1,-26-1 1,40 2 19,-1-1 0,1 0 0,0 1 0,-1 0-1,1 1 1,0-1 0,-1 1 0,1 0-1,0 0 1,0 0 0,-7 5 0,-26 10-96,36-16 22,39 0-2442,-18-3 2480,-1-1 1,29-7-1,-31 5 40,0 2-1,0 0 1,29-1 0,-6-7 2463,-40 11-2400,0 1 1,1 0-1,-1 0 0,0 0 1,1 0-1,-1 0 1,1 0-1,-1 0 1,1 0-1,-1 0 0,1 0 1,0 0-1,0 0 1,-1 0-1,1 1 0,-4 12 100,-18 18-176,-30 49-168,48-73 205,-13 24-8,0 2 0,-17 53 0,34-86-373,7-24-7989,0 2 2083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7536,'0'0'10473,"3"5"-10441,-2-2-29,12 24 0,10 32-1,-20-49 32,0-1 0,-1 1 1,0 0-1,-1 0 0,0 0 1,0 1-1,-2 16 0,-3 4 134,-1 0 0,-18 57 0,6-19 259,14-40-6213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1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8160,'0'0'2240,"5"25"-1279,0 9-528,0 0 1,-3 0-1,-1 0 1,-3 35-1,1 3 404,-7 138 107,6-196-1120,0 5 3780,-11-63-3090,7 19-622,1 0 0,1-1 0,1 1 0,2-1 0,0 1 0,6-51 0,-3 63 19,-2-1-1,1 0 0,-2 0 1,0 1-1,-3-16 0,3 23 87,1 1 46,0-8-33,-1-28-228,0 38 167,1 0-1,0-1 0,0 1 0,1 0 0,-1-1 1,1 1-1,-1 0 0,1 0 0,2-7 2410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2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 11384,'0'0'3561,"0"14"-4238,-1 25 500,-1 1 0,-2-1 0,-13 54 0,11-63 310,-2 34 1,6-42-31,-1 0 1,-1 0 0,-12 41 0,15-59-107,0-1 0,0 1 0,0-1 0,1 0 0,0 1-1,-1-1 1,2 5 0,-2 10-13,-2-9-144,1-13 38,0-15 429,8-26-267,-2 22-61,0-37 0,-4 45 24,-1-11 37,2 0 1,0 0-1,1 0 1,2 1 0,10-40-1,-13 62-35,-1-1 0,1 0 1,-1 1-1,0-1 0,0 0 0,0 1 0,-1-1 0,0 1 0,-1-6 0,1 5 34,0 0 0,1 0 0,-1 0 0,1 0 0,0 0 0,0 0 0,0-5 0,1 7 86,-1-1-165,-3-40-152,3 42 102,6-25 506,-5 19-285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8520,'0'0'6180,"4"-2"-6543,52-28-2009,-23 14-5561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6.707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269 118 11384,'-2'34'-1995,"1"-24"446,1-25 473,1-68 3185,-2 35 2063,-2 32-2311,6 29-122,6 29-1526,-1 1 1,4 52-1,-10-70-24,0 15-131,-1 0-1,-7 47 1,1 22 658,-2 11-619,3-48-92,-27 227-470,19-205 420,9-72 11,-14 191-85,-20 295-166,34-458 428,2 0 0,6 52 1,-1-10-358,-3 88 122,1 72 34,16 105 641,-21-237-691,-1-36 24,8 8 391,-9-21-221,-1-11-195,5-54 86,0 1-1,0-1 0,1 1 0,0-1 1,0 1-1,0-1 0,3 13 1,-3-17 73,-5-4-1825,3 1 1770,1 0 0,-1 0 0,0 0 0,1 0 0,-1 0 0,1-1 0,0 1 0,-1 0 0,1-1 0,0 1 0,-2-3 0,-16-24-130,-3-14 39,2 0 1,-19-55-1,5 11 40,30 78 55,-3-18 25,3 19 165,0 5-37,-2-14-82,-1-12 158,13 49-3,27 116-261,-22-82 27,20 59-1,6 10 3,-23-73 85,14 64 186,-28-113-268,0-1 0,0 0 0,0 0 0,0 0 0,1 0 0,-1 0 0,0 0 0,0 1 0,1-1 0,-1 0 0,0 0-1,1 0 1,-1 0 0,1 0 0,0 0 0,-1 0 0,1-1 0,0 1 0,-1 0 0,1 0 0,0 0 0,0-1 0,0 1 0,0 0 0,0-1 0,0 1 0,0-1 0,0 1 0,0-1 0,0 1 0,0-1 0,0 0 0,0 1 0,0-1 0,0 0 0,0 0 0,0 0 0,0 0 0,1 0 0,-1 0 0,1 0 0,1-1 6,-1 0 0,0 0 0,1-1 1,-1 1-1,0 0 0,0-1 0,0 1 0,0-1 1,0 0-1,0 0 0,0 0 0,-1 1 0,1-2 1,-1 1-1,1 0 0,-1 0 0,1-3 0,63-172 1668,-43 112-1418,52-110 0,17 2-367,-59 98 306,-31 73 717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8.891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313 0 3864,'-7'9'-37,"5"-7"256,0 1 1,0-1-1,0 1 0,0 0 0,1 0 1,-1 0-1,-5 19 8620,5-18-8811,-1 1 0,1 0 0,-1 0 0,1 0 0,1 0 1,-1 1-1,1-1 0,-1 7 0,-2 4 8,-3 11-240,-6 43 0,5-27 179,-23 126 152,1 43 891,11-59-174,-38 368 248,53-470-1105,-5 573 21,9-440 388,6 83 130,1-115 1,-5-57-366,1-60-150,-2-21-1,0 0 0,0 0 0,-3 15 0,2-17-271,0-12 307,1 1-1,-1 0 0,0 0 0,0 0 0,0 1 1,0-1-1,0 0 0,-1 0 0,1-1 1,0 1-1,0 0 0,0 0 0,-1 0 0,1 0 1,-1 0-1,1 0 0,-1 0 0,1 0 0,-2 1 1,-5 1-3329,-41-41-3978,42 28 7531,0-1 1,1 1-1,0-1 0,1 0 0,0 0 0,1-1 0,-2-12 1,0 6 6530,3 24-5079,7 33-2067,18 125 189,-18-109-26,17 73 0,-14-96 29,30 103-69,-25-95 240,-9-24 4,1-1-1,1 1 1,1-1-1,0-1 1,10 17-1,-16-29 21,0-1 1,0 1-1,0 0 1,0-1-1,1 1 0,-1-1 1,0 1-1,1-1 1,-1 0-1,1 0 0,-1 0 1,1 0-1,0 0 1,0 0-1,-1 0 0,1 0 1,0 0-1,0-1 1,0 1-1,0-1 0,3 1 1,-3-2-5,0 1-1,0-1 1,0 1 0,0-1-1,0 0 1,0 0 0,0 1 0,-1-1-1,1-1 1,0 1 0,0 0-1,-1 0 1,1-1 0,-1 1 0,1-1-1,1-2 1,3-4 9,-1 0 0,-1 1 0,1-1 0,-1-1 0,-1 1 0,0-1 0,0 1 0,2-13 0,24-127 176,49-148 0,-51 177 87,-17 64-43,7 12-555,-8 21 573,-6 15-168,17-25-11399,-6 14 5336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0.52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105 269 14792,'-50'-248'-1839,"50"246"1932,-7-16 3265,-3 39-2672,0 15-790,1 0-1,2 1 1,1 0-1,0 41 1,6 153 149,2-165 89,26 717 1229,-22-568-1293,11 147-256,34 7 55,-23-238 389,-14-59-326,-11-50 66,1 0-1,1-1 1,1 1-1,15 35 1,-20-54 48,0 0 0,-1 0 0,1 0 0,-1 0 0,1 0 1,-1 0-1,0 0 0,0 0 0,-1 5 0,1 3-169,0-9 485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1.03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38 379 8608,'17'19'40,"22"28"1826,-83-90 1530,38 35-3329,3 4 107,0 0 0,0 0 1,-1 1-1,1-1 0,-1 1 0,0 0 1,0 0-1,0 0 0,-7-4 1796,12 19-1883,5 21-277,1 0 1,20 53-1,-15-58 207,1-1 0,20 32 0,8 16-652,43 103-166,-77-160 578,-7-17 279,0 1-1,1-1 0,-1 1 0,1-1 0,0 1 0,-1-1 1,1 1-1,0-1 0,0 0 0,0 1 0,0-1 0,1 1 1,-1-2-5,0 0 0,0 1 1,0-1-1,0 0 0,0 0 1,0 0-1,0-1 0,0 1 0,0 0 1,0 0-1,0 0 0,0-1 1,0 1-1,0 0 0,-1-1 1,1 1-1,0-1 0,0 1 1,0-1-1,0 0 0,-1 1 1,1-1-1,0 0 0,-1 1 1,2-2-1,6-6 63,-1 0 1,0 0-1,-1-1 0,1 0 1,-1 0-1,-1 0 0,0-1 1,4-9-1,28-88 344,-27 75-269,16-68 120,19-131-1,-37 180-283,-1 16 62,2-1 0,2 2-1,0-1 1,25-47 0,-19 58-18,-15 22-47,0 0-1,-1 0 1,1-1 0,0 1 0,-1 0-1,0 0 1,1-1 0,-1 1 0,0-1 0,0 1-1,0-1 1,-1 1 0,1-1 0,-1 0 0,1 1-1,-1-1 1,0-5 0,0-1 1412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42.211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54 4573 5744,'0'-43'1061,"0"29"-367,0 22-456,0 2-3028,0 9 14374,0-31-8861,-14-476-780,10 284-1271,-3-31-48,-5 59-658,4 38 82,0-45 768,8 91-850,4 0-1,23-137 0,-5 21 92,-16 119-39,27-99 83,-14 93-45,-10 45-47,3 2 0,2-1 0,31-74 0,-31 88-10,-1 0-1,-2 0 0,-1-1 1,5-44-1,-9 54-1,2-1-1,16-40 1,2-4-4,39-94 19,-20 50-91,-7 20-293,-12 26 307,3 1 0,55-93-1,-46 101 35,2 2 0,3 2 1,2 1-1,100-91 0,-88 98 23,-46 40 51,0-1 0,-1 0 0,0 0 0,0-1 0,-1 0 0,-1-1-1,1 1 1,6-14 0,5-7-132,31-39 0,-42 59 107,-1 0 37,-5 8 73,0-1 0,0 0 0,-1 0-1,1 0 1,-1 0 0,3-9 0,-4 11 840,-4-41-715,3 40-234,-35-28 109,31 30-128,0-1 0,0 1 0,0 0 0,0 0 0,0 0 0,0 1 0,0-1 0,0 1 0,0 0 0,0 0 0,-5 1 0,-52 7-268,60-8 262,-16 4 33,0 1-1,0 1 1,-29 13-1,-26 9 276,44-16-159,-37 18-190,46-20-500,34-12-1125,35-11 874,51-19 794,55-21 57,-142 47-43,-7 3 0,-1 0 0,1 1 0,-1 0 0,1 0 0,0 0 0,0 1 0,-1 0 0,1 1 0,0-1 0,9 2 0,-14-1 23,0 1 1,0 0-1,-1 0 0,1 0 0,0 0 0,0 0 0,0 0 1,-1 1-1,1-1 0,-1 0 0,1 1 0,-1-1 0,1 1 0,-1 0 1,0-1-1,0 1 0,0 0 0,0 0 0,0 0 0,0 0 1,0 0-1,-1 0 0,1 0 0,-1 0 0,1 4 0,2 5 174,-1 0-1,0 0 1,0 21-1,-3-14-201,0 1 0,-2-1-1,0 0 1,-9 29 0,-31 72 40,5-14-16,-90 316-9,100-353-48,18-44 28,9-22 2,11-25-20421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7.669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1 248 10672,'0'0'30,"1"-4"609,3-13-196,1-1-1,1 1 1,1 1 0,0-1-1,1 1 1,15-22 0,-21 33-431,2 0 1,-1 0-1,1 1 1,-1-1 0,1 1-1,0 0 1,1 0-1,-1 0 1,1 0 0,8-4-1,3-4 47,-10 8-20,0-1 1,0 1-1,0 0 1,0 1-1,1-1 1,0 1 0,-1 0-1,1 1 1,0 0-1,0 0 1,1 0-1,-1 1 1,0 0-1,0 1 1,14 0-1,-11 1-18,0 1 0,0 0 0,0 1 0,0 0 0,0 1 0,-1 0-1,1 0 1,-1 1 0,0 0 0,8 7 0,9 9 51,-1 0-1,-1 2 1,-1 1 0,-1 1-1,34 51 1,-31-36 11,-2 0 0,-2 2 0,-1 0 1,-3 2-1,16 57 0,41 231 336,-73-324-419,76 331 113,29 191 162,-87-371-149,18 271-36,-37-394-46,1-1 0,2 0 0,2 0 0,17 69 0,26 130-26,-37-164-20,-5-17 2,-6-41 0,1 1 0,1 0 0,0-1 0,1 1 0,4 12 0,-3-15 2,0 0 0,-1 1 0,0-1 0,0 1 0,-1 0 0,-1 0 0,0 0 0,0 15 0,-1-2 21,2-1 0,1 0 0,0 0 0,2 0 0,0 0 0,14 34 0,-9-27 14,-7-13-30,0-1 0,-1 1 0,-1 0 0,0 0 0,-1 0 0,-4 22 0,2 19 78,3-55-72,0 1 1,0 0 0,1 0-1,-1-1 1,1 1-1,0-1 1,0 0-1,0 1 1,1-1 0,-1 0-1,5 4 1,4 7-24,-9-10-115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8.22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1 206 8160,'149'76'1561,"-244"-132"1502,92 55-2462,12 29 124,87 233-744,-13-39 97,-67-181 204,2-1 0,2 0-1,1-2 1,51 70 0,-61-89 38,0-1 0,-1 2-1,-1 0 1,-1 0 0,9 37 0,-17-57-315,1 1 1,-1 0-1,0 0 1,1 0-1,-1-1 1,1 1-1,-1 0 1,1 0-1,-1-1 1,1 1-1,0 0 1,-1-1 0,1 1-1,0-1 1,0 1-1,-1-1 1,1 1-1,0-1 1,0 1-1,0-1 1,-1 0-1,1 0 1,0 1-1,0-1 1,0 0-1,0 0 1,0 0-1,0 0 1,0 0-1,-1 0 1,1 0-1,0 0 1,0 0-1,0 0 1,0-1-1,0 1 1,0 0-1,-1-1 1,1 1-1,0 0 1,0-1 0,0 1-1,1-2 1,33-22-4,-34 24 3,7-7 40,0-1-1,-1 1 1,0-1-1,0-1 1,0 1-1,-1-1 1,-1 0-1,1-1 1,-2 1-1,5-11 0,1-10 182,-2 1-1,6-36 0,9-35 250,27-125 579,-38 155-829,-8 44-115,-2-1-1,-2-40 1,0-1-26,-2-30 17,-1 70-56,2 0 0,3-28 0,3-14-6,-5 69-26,0-5-376,0-26 926,2 21-6160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8608,'0'0'0,"11"0"0,-2 0 1616,5 0-1616,-3-3 1616,0-1-1616,1-3 600,2 0-600,1-4 600,3 0-600,0-1-3040,3-2 3040,-4-1-3040,3 0 3040,18-17-3984</inkml:trace>
  <inkml:trace contextRef="#ctx0" brushRef="#br0" timeOffset="1">459 132 8792,'0'0'0,"14"-1"1232,1-6-1232,-4 0 1232,2-1-1232,-1-3-1408,3-3 1408,1-5-1400,2-3 1400,15-21-5512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9.44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34 339 5920,'-7'-19'448,"0"-1"-1,2 0 1,0 1 0,1-2 0,2 1 0,0 0 0,1-1-1,0 1 1,4-27 0,-2-64 7475,1 128-7950,1 0 1,1 0 0,1 0 0,13 30-1,5 18 20,45 254-8,-43-212 69,17 182-1,11 51 83,-23-189 67,19 281 1,-43-352-186,6 51 272,-6 1-1,-17 195 0,-4-104 350,12-167-418,-10 31-182,13-84-192,-19-12-10967,7-2 11351,0 0 0,1 0 0,0-2 0,1 1 0,1-1 0,0-1 0,0 1 0,1-1 0,1-1 0,1 0 0,-10-30 0,12 14 352,4 28-517,0 0 1,0-1 0,0 1-1,-1 0 1,1 0 0,-1-1-1,0 1 1,0 0 0,0 0-1,0 0 1,-4-6 0,-65-97 2845,69 103-1849,0-5-401,2 4-407,-1 8 1740,30 125-2044,-7-36 12,31 98-6,-26-100 40,-13-48-17,1-1 0,36 65-1,-23-52-10,0-6 3,-21-37 48,0 1-1,-1 0 1,-1 1-1,7 16 1,-11-21 21,1 2-115,1 1 0,0 0 0,1-1 0,0 0 0,0 0-1,14 20 1,-17-30 63,-1 0 0,1 0 0,-1 0-1,1 0 1,-1 0 0,1 0-1,0-1 1,-1 1 0,1-1 0,0 1-1,-1-1 1,1 0 0,0 1-1,0-1 1,-1 0 0,1 0 0,0 0-1,0-1 1,-1 1 0,1 0 0,0-1-1,0 1 1,-1-1 0,1 1-1,-1-1 1,1 0 0,0 0 0,-1 0-1,1 0 1,1-2 0,5-2 61,0-1 1,-1 0-1,0-1 1,10-11-1,7-13-15,-1-1 0,-2 0 0,-2-2 0,0 0-1,21-58 1,50-195 350,-25 71-99,-26 100-61,-25 47 13,-13 66 418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275 33 5472,'47'45'14598,"-54"-48"-14600,-1 1 0,1-1 0,-1 1 1,-15-1-1,8 2-49,0 1 0,-31-7 1,-25-3 352,69 9-322,1 0 14,0 1-1,-1-1 1,1 1-1,-1-1 1,1 1 0,0-1-1,-1 1 1,1 0-1,-1 0 1,1-1-1,-1 1 1,1 0-1,-3 1 1,-8-2-142,-60-19-12,71 20 488,-1-1 4,-6-2-272,6 2-92,3-1-1862,0 1 1880,-1 1-1,1-1 0,0 0 1,-1 1-1,1-1 0,0 1 0,-1-1 1,1 1-1,0 0 0,0-1 1,-1 1-1,1 0 0,0-1 1,0 1-1,0 0 0,-1 0 0,1 0 1,1 0-1,22-4 57,-21 4-66,13-2 44,0 2-1,0 0 0,0 1 1,0 0-1,0 1 1,29 8-1,-4 3 67,51 21-1,-62-19 169,-1 0-1,39 28 1,12 8-143,-36-24-287,50 40 0,34 22 125,-111-78 84,28 23-1,-30-22-24,42 18 6,-7 1-71,-35-23 29,-1 1 0,27 21-1,-12-7 84,61 38-1,-27-20-13,94 56 213,27 20-135,-159-99-1,7 4-125,-1 2-1,37 37 1,-48-42-4,2 0 0,35 23 0,-5-4 20,-16-12-16,54 30 0,27 18-68,-34-20-309,-59-41 400,-1 2 0,38 31 0,235 203 585,-232-203-669,103 57 0,-64-43 35,-78-43 126,-2 2 1,0 1-1,-1 1 1,-1 0 0,29 41-1,-20-25-19,37 35 0,9 0 0,85 75-792,-17-24 814,-117-100-56,32 38 0,-35-37-16,2 7 173,-1 1 0,27 43 0,-33-43-170,2-2 0,2-1 0,27 29 0,45 48 129,0-1-100,6-15 4,-61-57-79,-2 2 1,57 67 0,-60-55 204,41 70 0,-58-89-342,30 36-1,-1 1-29,-45-63 214,0 1 0,0 0-1,0-1 1,0 1 0,0-1 0,0 0-1,0 1 1,1-1 0,4 3-1,-1-1 62,-4-3 84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0 147 992,'0'0'8160,"4"-5"-6900,6-10-402,2 1 0,26-26 1695,-7 27-2243,-14 5-277,4-1-30,-12 5 34,0 0 0,1 1 1,-1 0-1,1 0 0,19-1 0,-21 2 61,1 2 0,-1 0 0,0 0 0,1 0 0,-1 1 0,0 0-1,1 0 1,-1 1 0,0 1 0,0-1 0,0 1 0,-1 0 0,13 8 0,1 2-10,0 1 0,-2 1 1,27 25-1,-38-32 90,-1 0 0,0 1 0,-1 0 0,0 1 0,0 0 0,8 19-1,-13-22-84,-1 1 0,1-1 0,-1 1-1,-1-1 1,1 1 0,-1-1 0,0 1-1,-1-1 1,-4 14 0,4-17 14,-65 190 532,64-187-690,-1 0 45,-7 6-56,8-11 57,-18 9 200,13-8-1699,8-12 711,1 6 784,1 0-1,-1 0 0,1 0 0,-1 0 0,1 0 0,0 0 0,0 0 0,4-3 0,1-2-1,15-24-149,-7 9-209,37-42 0,-48 61 458,0 1 1,-1-1 0,0 0-1,0 0 1,0 0 0,0-1-1,-1 1 1,4-9 0,0-2 45,-5 13-88,-1 1 0,0-1 0,1 0 0,-1 0 0,0 0-1,-1 0 1,1 0 0,0 0 0,0 1 0,-1-1 0,1 0-1,-1 0 1,0 0 0,1 1 0,-2-4 0,-2-3 39,-4-14-72,-1 1-1,-1 0 0,-1 1 0,-20-28 0,2 1 32,25 43-6,0 0 0,0 1 1,0-1-1,0 1 0,-1 0 0,1 0 0,-1 1 0,0-1 0,0 1 1,-7-3-1,-2-1-34,-6-4-1,0 2 1,0 0-1,-25-6 0,3 2-18,40 11-54,-10 8-1452,11-3 1488,0 0 1,0 0-1,0 0 1,1 0-1,-1 0 0,1 0 1,0 0-1,0 0 1,1 0-1,-1 0 1,1 0-1,0-1 0,0 1 1,0 0-1,3 5 1,-2-2-6,1-1 1,1 0-1,-1 1 0,1-2 1,0 1-1,0 0 0,1-1 1,6 7-1,28 19 147,-30-25-99,-1 0-1,0 1 0,0 0 1,0 0-1,-1 1 0,0 0 1,0 0-1,-1 1 0,0-1 1,9 20-1,-6-7 22,-5-13-16,0 1 0,-1-1 0,0 1 0,0 0-1,-1 0 1,0 0 0,0 11 0,0-7 85,-3-13-376,-10-12 190,-22-22-295,1-1-1,-48-70 0,54 70 190,16 18 34,10 15 149,-1-1 0,0 1 0,0 0 0,0 0 0,0 0 0,-1 0 0,1 0 1,0 0-1,-1 0 0,1 0 0,-1 0 0,0 1 0,0-1 0,0 1 0,0-1 0,-2-1 0,15 21 201,12 14 11,-3 1-1,-1 1 0,28 69 1,-39-80 266,-16-33 1,-7-12-638,0 1 89,-2 0 0,0 2 1,-1 0-1,-36-29 0,52 46 326,-44-13 96,43 15-578,15 28-65,-5-14 278,-1-4 12,0 0 0,1-1 0,0 0 0,0 0 0,1 0 0,0-1 0,1 0 0,0 0 0,19 12 0,23 21-58,13 19 1,-53-53 75,-9-6 1423,-3-4-2184,-51-98 366,-20-50 161,50 88 173,21 61 305,22 25 38,6 11-305,-9-10 40,2 0-1,32 30 1,-48-50 11,7 7-28,-2 0 47,-8-9 455,-3-4-985,0 0 487,0 0-1,0 0 1,0 0 0,0 0-1,1-1 1,-1 1 0,-1-4-1,-8-11 34,-3 3-61,7 8-7,1-1 1,1 1 0,-10-13-1,14 17-45,0 0-1627,0-1 1695,0 1 0,1-1 0,-1 1 0,1-1 1,0 1-1,-1-1 0,1-4 0,38 11 97,-33-4-68,1 0 1,0 0-1,0 1 1,-1 0-1,1 0 1,-1 0-1,1 1 1,-1 0-1,1 0 1,7 4 0,-5-1 215,0 0 0,0 0 0,12 12 1,-18-15-179,29 49 1226,-30-46-1230,1 0-1,-1 1 1,-1-1-1,1 1 1,-1 0-1,0-1 1,0 1-1,0-1 0,-1 1 1,0-1-1,0 1 1,0-1-1,-1 1 1,0-1-1,0 0 0,0 0 1,-1 0-1,-5 8 1,7-11-88,-5-21-954,-3-21 1024,7 28-15,0 0 0,-1 0 0,-1 1 0,0-1-1,-10-19 1,9 22 58,0-1 0,-1 2 0,0-1 0,0 1 0,-1 0 0,0 0 0,-1 0-1,0 1 1,0 1 0,-1-1 0,1 1 0,-15-7 0,-19-16-94,36 26 54,3 1-91,-1 0 1,1 1 0,0-1 0,-1 1-1,1 0 1,-1 0 0,1 0 0,-1 0-1,1 1 1,-1-1 0,0 1 0,1 0-1,-1 0 1,1 0 0,-1 1-1,0-1 1,1 1 0,-1 0 0,1 0-1,-1 0 1,1 0 0,0 1 0,-1-1-1,-2 3 1,7-1-1550,9-1 832,25 1 691,5 0 153,-20-1-39,-15-1-37,-1-1 0,1 0 0,0 1 0,0 0 0,-1 0 0,1 0 1,-1 0-1,1 1 0,-1 0 0,0 0 0,1 0 0,-1 1 0,0-1 0,6 6 1,7 8 179,2-1 1,23 15 0,-36-25-101,-1-1-1,1 1 1,-1 0 0,0 0 0,0 0-1,0 1 1,-1-1 0,1 1 0,-2 1-1,7 11 1,-7-13 3,-1 0 1,0 1-1,0-1 0,-1 1 0,1-1 1,-1 1-1,0 0 0,-1-1 0,1 1 1,-1 0-1,0 0 0,-1 0 0,-1 10 1,-49 121 397,51-137-493,0 0 0,0 1 0,-1-1 0,1 0 0,0 1-1,0-1 1,0 0 0,0 0 0,0 1 0,0-1 0,-1 0-1,1 1 1,0-1 0,0 0 0,0 0 0,-1 1 0,1-1-1,0 0 1,0 0 0,-1 0 0,1 1 0,0-1 0,-1 0-1,1 0 1,0 0 0,-1 0 0,1 0 0,0 0 0,0 0-1,-1 0 1,1 1 0,0-1 0,-1 0 0,1 0 0,-1-1-1,-8-9-267,-7-27-258,14 30 487,-22-76 155,20 65-73,0 0 0,-1 0 0,-1 1 0,-16-32-1,-43-54 249,62 99-302,-1 0 0,1 0-1,-1 0 1,0 0-1,0 0 1,0 1-1,0 0 1,-1 0-1,0 0 1,1 1 0,-1-1-1,0 1 1,0 0-1,-8-2 1,0 0 129,11 3-302,6 0-2679,-2 1 2868,-1 0-1,1 0 1,-1 0-1,1 0 1,-1 0-1,1 1 1,-1-1-1,1 0 1,-1 1-1,0-1 1,1 1-1,-1 0 1,3 1-1,25 15 15,-22-12-7,12 7 101,-1 1-1,0 1 0,-1 1 0,22 23 0,-32-29-2,1 0 0,-1 0-1,0 0 1,-1 1-1,0 0 1,-1 0 0,0 1-1,0 0 1,-1 0 0,3 16-1,-4-15 44,0 8 575,-12-11-3020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5920,'5'-5'887,"-4"3"-153,1 0 1,-1 0-1,1 0 1,0 0-1,0 1 0,0-1 1,0 1-1,0-1 1,0 1-1,0 0 1,1-1-1,-1 1 0,3 0 1,-4-3-729,-1 1 0,1 0 0,0 0 0,0 0 0,0 0 0,0 0 0,0 0 0,4-5-1,-4 7-45,2-6-20,2 0-1,-1 1 1,0 0 0,1 0-1,0 0 1,1 1-1,-1 0 1,1 0 0,0 0-1,1 0 1,-1 1 0,1 0-1,7-3 1,-5 4 53,-1 0-1,1 1 1,0 0 0,0 1 0,1-1 0,-1 2 0,0-1 0,0 1-1,0 1 1,14 2 0,128 15 539,-146-17-472,0 1-1,1-1 1,-1 1 0,0 0-1,0 0 1,0 0 0,0 0-1,0 1 1,-1 0 0,1 0-1,-1 1 1,0-1 0,1 1-1,-2 0 1,1 0-1,0 0 1,-1 0 0,0 1-1,0 0 1,3 6 0,4 10 194,-1 0 1,-1 1 0,8 37-1,-3-11-266,-1-11 258,-2 1 0,6 42 0,-15-74-187,-1 0 0,1 1 0,-1-1 0,0 0 0,-1 0-1,0 0 1,-1 8 0,1-12 610,-7 8-1010,8-10 301,0 0 0,0 1 0,-1-1 0,1 0 0,0 1 0,0-1 0,0 0 0,0 1 0,0-1 0,0 0 0,-1 1 0,1-1 0,0 0 0,0 1 1,-1-1-1,1 0 0,0 0 0,0 1 0,-1-1 0,1 0 0,0 0 0,-1 1 0,1-1 0,0 0 0,-1 0 0,1 0 0,0 0 0,-1 0 0,1 0 0,0 1 0,-1-1 0,1 0 0,-1 0 0,-14-121 222,14 99-78,-1 1-1,-2 0 1,1 0 0,-2 0 0,-1 1 0,-1-1 0,-12-24-1,15 36-99,-1 0 0,0 1-1,-1 0 1,1 0 0,-2 1-1,1-1 1,-1 1 0,0 1-1,-1-1 1,1 1 0,-1 1-1,0-1 1,-1 1 0,1 1-1,-12-5 1,14 6-5,-95-38-640,88 36 647,-2 1 0,1 0-1,0 1 1,-1 1 0,-19-1 0,33 3 85,-28 10 12,24-8-156,1 0 0,0 1 0,0-1 0,0 1 0,0 0 0,1 0 1,-1 0-1,1 1 0,-1-1 0,1 1 0,0-1 0,1 1 0,-1 0 0,1 1 1,-1-1-1,1 0 0,1 0 0,-1 1 0,0-1 0,1 1 0,0 0 0,0-1 1,1 1-1,-1 0 0,1 0 0,0-1 0,0 1 0,1 0 0,-1 0 0,1-1 1,0 1-1,0 0 0,1-1 0,-1 1 0,1-1 0,0 1 0,0-1 0,1 0 1,-1 0-1,1 0 0,0 0 0,0-1 0,4 5 0,13 11-6,1-1-1,0-2 1,2 0 0,-1-1-1,38 18 1,-44-25 71,-2 1 40,-1 0 0,19 19-1,-2-4 351,-27-21 614,-9-7-528,-27-16-465,-13-10-110,27 19 26,1-1 0,0 0-1,1-2 1,0 0 0,1-1-1,-15-17 1,30 30-166,7 3-1400,-1 0 1596,1 0 0,-1 0-1,1 0 1,-1 1 0,1 0 0,-1 0-1,0 0 1,9 6 0,47 34 478,-27-17-224,-13-9-192,-1 0 1,-1 2 0,-1 0-1,19 23 1,16 17 496,-51-55-494,1 0-1,-1 0 0,0 0 0,0 0 0,0 1 1,-1-1-1,1 1 0,0 4 0,11 18 330,-4-20 181,-19-19-670,-42-40 74,2-2 0,3-2 0,-50-79 0,88 125 15,6 7 30,0 1 0,1-1 0,-1 0 0,1 0-1,0 0 1,0-1 0,-2-6 0,3 9-325,25 26-330,-4-4 646,18 18 99,52 65 0,-83-94-28,0-1-1,0-1 1,18 15 0,1 1 123,-7 9-88,-14-22 15,-4-8 820,-11-22-1278,-18-25 285,-37-43 1,0 0-256,-34-59 255,93 136-26,5 9-380,32 29 24,118 127 650,-129-132-192,-4-3 87,-2 1 1,0 0 0,20 38-1,-33-56 527,-10-25-512,0-1-36,-1 0-1,-2 1 0,0 0 1,-1 0-1,-28-34 0,37 52-60,1 0-1,-1 0 1,0 1-1,-1 0 1,1 0-1,-6-4 0,2 3 15,6 3-26,31 16-1927,-19-8 1885,4 1 102,0-1 0,28 8 1999,-54-19-2023,-121-45-87,48 21-187,78 25 213,2 3-60,1 0 1,-1 0-1,1 0 0,-1 0 0,1 0 0,-1 1 0,1 0 0,-9 1 0,1-1-131,12 0 170,0 0 1,-1 1 0,1-1 0,0 0-1,0 0 1,0 0 0,-1 0-1,1 0 1,0 0 0,0 0-1,0 0 1,-1 0 0,1 0 0,0 0-1,0 0 1,0 0 0,-1 0-1,1 0 1,0 0 0,0 0-1,0 0 1,-1 0 0,1 0-1,0 0 1,0 0 0,0 0 0,-1 0-1,1 0 1,0 0 0,0 0-1,0-1 1,0 1 0,-1 0-1,1 0 1,0 0 0,0 0 0,0 0-1,0-1 1,0 1 0,0 0-1,-1 0 1,1 0 0,0-1-1,0 1 1,0 0 0,0 0 0,0-1-1,11-5-484,24-3 860,-9 10 114,-23-1-179,10 11 321,-2 10-127,-10-19 413,-14-5-2213,12 4 1242,0-1 0,0 1 0,0-1 0,-1 1 0,1 0 0,0-1 0,0 1 0,0 0 0,1 0 0,-1 0 0,0 0 0,0-1 0,0 1 0,1 0 0,-1 1-1,0-1 1,1 0 0,-1 0 0,1 0 0,-1 0 0,1 0 0,0 1 0,-1-1 0,1 0 0,0 2 0,-1-2-116,-7 24-9546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6104,'28'-4'2380,"47"0"2949,-88 2-3318,11 0-2018,-1-1 1,1 1-1,0-1 1,0 1-1,-1-1 1,2 0-1,-1 0 1,0 0 0,0 0-1,1 0 1,0 0-1,0 0 1,0-1-1,0 1 1,0 0 0,1-1-1,-1 1 1,1-1-1,0 1 1,0 0-1,0-1 1,0 1-1,1-1 1,0 1 0,-1 0-1,1-1 1,0 1-1,1 0 1,-1 0-1,3-6 1,-1 3-23,0 1 0,0-1 0,0 0-1,1 1 1,0 0 0,0 0 0,0 0 0,0 0 0,1 1 0,0 0 0,0 0-1,0 0 1,0 0 0,1 1 0,0 0 0,7-3 0,-8 5 7,1 0 0,0 0 0,-1 0 0,1 1 0,0 0 0,-1 0 0,1 1 0,0-1 0,-1 1 0,1 0 0,9 4 0,6 3 356,35 19 0,-10-4-130,-24-14-143,-3-2 43,-1 1-1,0 0 1,-1 1 0,0 1 0,31 25 0,-41-30-19,-1 1-1,-1 1 1,1-1 0,-1 1-1,0 0 1,-1 0 0,1 0 0,-1 1-1,-1 0 1,0 0 0,0 0-1,3 12 1,5 9 148,4 16-159,-6 6 1,-2-21 53,-3 0 1,3 48 0,-5-38 210,0-30-283,-1 0 0,-1 0-1,0 0 1,0-1 0,-1 1 0,0 0 0,-1 0 0,-4 15-1,6-23 11,-7 1 209,2-1-1353,5-13 465,16-39 519,-12 41 116,-1 0 0,0 0 0,0-1 0,-1 1 0,0-1 1,-1 0-1,0 1 0,0-21 0,-6-23 92,4 29 3,-1-1 0,-8-31-1,8 49-76,0 0-1,-1 0 1,1 0 0,-1 0-1,0 1 1,-1 0-1,0-1 1,0 1-1,0 0 1,-1 1 0,0-1-1,-7-6 1,-30-30 277,29 28-196,-1-1-1,-21-16 0,21 21-101,-1 1-1,0 0 1,0 0-1,-32-10 1,8 2-6,31 15-26,-1 0 1,0 0-1,0 0 0,0 2 1,0-1-1,-1 1 0,1 0 1,0 0-1,0 1 1,0 1-1,0 0 0,-17 5 1,18-4-27,0 1 0,0-1 0,0 2 1,1-1-1,0 1 0,0 0 0,0 0 1,0 1-1,1 0 0,0 0 0,0 0 0,0 1 1,1 0-1,0 0 0,1 1 0,-1-1 1,1 1-1,1 0 0,0 0 0,0 0 0,0 1 1,1-1-1,-2 14 0,3-13-52,0 0 1,1-1-1,0 1 0,0 0 1,1-1-1,0 1 0,0 0 1,1-1-1,3 9 0,-4-14 26,0-8-15,0 0 78,1 1 0,-1-1-1,1 1 1,1 0 0,2-5-1,3-8 17,40-134-165,-40 121-43,-7 24 146,1 1 0,0-1 0,1 1 0,-1 0 0,1-1 1,0 1-1,0 0 0,1 1 0,-1-1 0,1 1 0,0-1 0,0 1 1,1 0-1,-1 1 0,1-1 0,0 1 0,0 0 0,0 0 0,9-3 1,9 0-11,0 1 1,0 1 0,1 1 0,38 0 0,-51 3 107,0 1-1,1 0 1,-1 0 0,0 1-1,0 1 1,-1 0 0,1 0-1,0 1 1,-1 0 0,0 1-1,0 0 1,10 7-1,-16-8-1,1 1-1,-1-1 1,0 0-1,0 1 1,0 0-1,0 0 0,-1 0 1,0 1-1,0-1 1,0 1-1,-1-1 1,0 1-1,0 0 0,0 0 1,0 7-1,1 11 162,0 0-1,-3 41 1,2 4-227,-2-57 17,0 0 1,-1 0-1,-4 23 1,3-23 12,0 0 0,1 0 0,1 24 1,0-27 93,1-1 0,-1 1 0,-1-1-1,0 1 1,0 0 0,0-1 0,-1 1 0,-5 13 0,6-21 137,0-2-1609,1 1 1332,0 0 1,0 0-1,0-1 0,0 1 0,0 0 0,0 0 0,0 0 1,0 0-1,0 0 0,0 0 0,-1 0 0,1 0 0,0 0 0,0 0 1,0 0-1,0 0 0,0 0 0,0 0 0,0 0 0,0 0 1,-1 0-1,1 0 0,0 0 0,0 0 0,0 0 0,0 0 1,0 0-1,0 0 0,0 0 0,-1 0 0,1 0 0,0 0 0,0 0 1,0 0-1,0 0 0,0 0 0,0 0 0,0 0 0,0 0 1,0 1-1,0-1 0,-1 0 0,1 0 0,0 0 0,0 0 1,9-13-461,20-20 920,-25 28-615,6-7 309,0 0-1,-1-1 1,-1 0-1,0-1 1,-1 0-1,0 0 1,7-24-1,-12 27-47,-1 0 1,0-1-1,0 1 0,-2-1 0,1 1 1,-2-1-1,1 1 0,-1 0 0,-1 0 1,-6-16-1,3 13 45,-1 0 0,-1 0 0,-13-18 0,20 30-111,-1 2-5,1-1 0,-1 1-1,1-1 1,0 0-1,-1 1 1,1-1 0,0 0-1,0 0 1,0 0-1,-1 0 1,0-3 0,-2 1-2,-15-8-2,1 0 1,-1 2-1,-1 0 0,0 1 1,0 2-1,-40-9 1,43 10-1,8 4 15,0 0 0,-1 1 0,1 0 0,0 0-1,0 0 1,-13 4 0,-9-1 7,26-1-28,-1 0-1,1-1 0,0 1 0,1 1 1,-1-1-1,0 1 0,1 0 0,-1 0 1,1 0-1,0 1 0,0 0 0,0-1 1,1 1-1,-6 8 0,8-11 8,-1 1-112,-4-2-2733,18-4 2490,-4-1 338,1 0 0,0 1 0,0 0 0,0 1 0,1 0 1,-1 0-1,1 1 0,-1 0 0,1 1 0,0 0 0,0 0 0,12 2 0,6 2 99,-1 1 0,54 15-1,-73-17-27,-1 1-1,1 1 0,-1 0 1,0 0-1,0 0 1,0 1-1,-1 0 0,1 0 1,-1 0-1,0 1 1,-1 0-1,0 0 0,0 1 1,0 0-1,7 14 1,-5-10 43,-2 1 0,1 0 0,-2 0 0,0 0 0,0 1 0,-1-1 0,-1 1 0,0 0 0,1 17 1,-5 7 188,-1 0 1,-2 0-1,-12 45 1,1-61 143,16-21-491,0 1 0,-1-1 0,1 1 0,0-1 0,-1 1 0,1-1 0,-1 1 0,1-1 0,-1 1 0,1-1 0,-1 1-1,0-1 1,1 0 0,-1 1 0,1-1 0,-1 0 0,0 0 0,1 1 0,-1-1 0,0 0 0,1 0 0,-1 0 0,0 0 0,1 0 0,-1 0-1,0 0 1,0 0 0,1 0 0,-2 0 0,-2-7 109,0-1-1,1 1 1,0-1-1,0 1 1,1-1-1,-1 0 1,2 0 0,-1 0-1,1 0 1,0 0-1,1-12 1,0 12-27,0 0 0,0 0 0,-1 1 0,-1-1 0,1 1 0,-1-1 0,0 1 0,-1-1 0,0 1 0,0 0 0,0 0 0,-1 0 0,0 1 0,0-1 1,-1 1-1,0 0 0,0 0 0,0 1 0,-1-1 0,-6-4 0,-1 0 41,1-1 0,-17-18-1,22 21-83,0 0 0,-1 0-1,-1 1 1,1 0-1,-1 0 1,0 1 0,-1 0-1,-9-5 1,17 10 30,-8-2 73,2-1 1,-1 0-1,0-1 1,1 0-1,-10-7 0,16 10-179,-1 1-213,-2-3 600,-10-4-1586,12 10 543,8 8 560,222 300 252,-215-296 194,-10-12-232,0 0 0,0 0 0,0 1 1,0-1-1,0 1 0,0-1 0,0 1 0,-1 0 0,0-1 0,1 1 0,-1 0 0,1 3 1,1 5 273,-4-11-263,-10-7-450,-51-34-6,44 27 316,-1 1-1,0 1 0,-22-9 0,33 16 110,1 1 1,-1-1-1,1-1 0,0 1 0,0-1 0,1 0 1,0-1-1,0 1 0,-6-10 0,-19-19 8,-37-46 4,56 66 18,12 15-26,0 0-1,0 0 0,0 0 0,0-1 0,0 1 1,0 0-1,0 0 0,0 0 0,0 0 0,0 0 1,0 0-1,0 0 0,0 0 0,0-1 0,0 1 1,0 0-1,0 0 0,0 0 0,0 0 0,0 0 1,0 0-1,0 0 0,0-1 0,0 1 0,0 0 1,0 0-1,0 0 0,0 0 0,0 0 0,0 0 1,0 0-1,1 0 0,-1 0 0,0 0 0,0-1 1,0 1-1,0 0 0,0 0 0,0 0 0,0 0 1,0 0-1,0 0 0,1 0 0,-1 0 0,0 0 1,0 0-1,0 0 0,0 0 0,0 0 0,0 0 1,0 0-1,1 0 0,-1 0 0,0 0 0,0 0 1,0 0-1,0 0 0,0 0 0,0 0 0,30 11 187,-12-3-111,-10-4-37,0 0 1,1 1 0,-1-1-1,-1 2 1,1-1-1,-1 1 1,12 12-1,43 57-51,-12-15 217,-3 3 977,-45-61-312,-4-3-1162,-128-111-354,99 85 623,7 5-4,-28-20 1,-4-2 11,56 44-6,0-1-1,-1 1 0,1 0 0,0 0 1,0 0-1,-1 0 0,1-1 0,0 1 1,0 0-1,-1 0 0,1 0 0,0-1 1,0 1-1,0 0 0,0 0 0,-1-1 1,1 1-1,0 0 0,0 0 0,0-1 1,0 1-1,0 0 0,0-1 0,0 1 1,0 0-1,0 0 0,0-1 0,0 1 1,0 0-1,0-1 0,0 1 0,0 0 1,0 0-1,0-1 0,0 1 0,0 0 1,0-1-1,0 1 0,19 17 49,0 0 0,0-1 0,2-1-1,0-1 1,43 22 0,-61-34 772,-4-4-442,-5-16-341,-1 1-1,0 0 1,-2 0-1,0 1 1,-15-21-1,16 24-21,0 3 262,7 9-440,0 0 1,0-1 0,0 1-1,0-1 1,0 1 0,1-1-1,-1 1 1,0-1-1,1 1 1,-1-1 0,1 1-1,-1-1 1,1 0 0,0-2-1,0 2 297,56 3 384,107 17 0,-148-17 157,-17-5 77,-24-11 401,12 7-1039,10 6 141,-28-11-175,22 9-50,-1-1-1,1 0 0,0 0 0,0-1 1,0 0-1,-10-9 0,20 15 60,-18-15-759,14 11-794,16 12 656,1 1 880,1-1-1,26 11 1,-21-11-1983,-1 1 0,24 15 1,-15-5-4470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35 992,'0'0'14324,"0"5"-14738,0 6 435,0 1 0,1-1 0,0 0 0,1 0 0,0 0 0,1 0 0,0 0 0,0 0 0,1-1 0,10 18 0,-8-20 57,-7-9 99,-8-15 83,-55-136-2568,57 135-6632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449 109 6816,'-3'16'13,"1"-8"-55,1 0 0,-1-1-1,0 1 1,-1-1 0,0 0-1,0 0 1,-7 11-1,3-47 1057,8 9 851,5 32-679,8 32-709,15 125-67,-13-60 461,-7-38-350,-4 1-1,-4 102 1,-2-82-596,-5 71 555,-40 246 0,30-279-439,-10 61 160,-32 84 50,-13-11 214,-26 106-69,73-266-1142,-17 86 752,35-145 156,4-27-46,0 0 1,-1-1 0,-9 26-1,12-41 111,-1 0-231,-6 14 1003,10-27-593,-1-30-369,3 0 1,1 0-1,23-76 0,3-15-111,7-28 45,2-18 134,-9 20-82,3-30 15,-16 88 162,1-13-167,32-204-322,-30 200 561,2 4-733,-13 68 597,-1-1-1,-3 0 0,-2 0 1,0-71-1,-9-162-8,14 185-538,0 19 216,-12-86 234,8 88 10,-4 57-25,0-1 0,-1 0-1,-1 0 1,-1 0 0,0 0-1,-6-29 1,4 38-39,1 0-1,0 0 1,0-1 0,1 1 0,0 0 0,1-1 0,0 1-1,0-1 1,1 1 0,0-1 0,0 1 0,5-16-1,-4 21 29,-1 0-1,0 0 1,0 0-1,0 0 1,0 0-1,-1-1 1,1 1-1,-1 0 0,0 0 1,0-1-1,0 1 1,0 0-1,0 0 1,-2-6-1,0-3 53,2 16-260,1 25 229,-3-6-202,1-1 0,1 1-1,5 41 1,1 22-206,-9 450 834,-5-425-307,-4-1 0,-33 135 0,-46 151-153,8-90 147,-24 145-651,87-375 151,6-16 438,-26 65-1,31-102-82,-4 9-86,1 2 1,-14 59 0,11-13 156,14-76-106,0-1-93,1-4-62,15-46-835,9 1 1025,-2 4 10,33-90 0,-42 80 270,-2 0 0,5-60-1,-2 16-245,21-65-98,5-38-265,-31 146 274,17-55-1,9-51-179,-28 121 193,19-59 0,-14 56 45,8-44 0,-14 35 105,7-33 9,3 20-80,-4-1 0,8-108 0,2-46 155,-20 189-200,9-47 1,-6 52 2,-1 0-1,-2 0 1,1-28 0,-2-13 57,0 42-14,-1 0-1,-3-31 1,1 30 62,1-1 0,5-47 1,0-2-441,-4 64 353,1 1-1,-1-1 1,2 0-1,-1 0 1,1 1-1,1-1 1,4-11-1,-6 19 986,-3 4-2252,0 1 1195,0 0 1,0 0 0,0 0-1,0 0 1,1 0 0,-1 0-1,1 1 1,0-1 0,0 0-1,0 1 1,0 3-1,-1-1 8,-41 184 22,34-140-17,1 5-79,2 0 1,3 0-1,4 70 0,5-44 139,1 40 32,-19 67 89,1-16-756,10-169 613,2 42 231,-3-1 1,-2 0-1,-18 85 1,-28 96-123,3-7 676,37-181-917,6-19-819,0 0 0,-2-1 0,-11 25 0,13-30-4608,8-23 3627,-3 6 1982,31-126 235,4-58 0,6-47-1929,25-207-631,-63 357 1992,-2 14-158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0 522 816,'0'0'0,"4"-26"0,1-14 0,3-26-136</inkml:trace>
  <inkml:trace contextRef="#ctx0" brushRef="#br0" timeOffset="1">4 242 816,'0'0'0,"5"-24"0,3-15 0,6-23-136</inkml:trace>
  <inkml:trace contextRef="#ctx0" brushRef="#br0" timeOffset="2">31 16 904,'0'0'0,"11"-7"0,-1-1-200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78 816,'0'0'2,"0"1"0,0-1-1,0 1 1,0 0 0,0-1 0,0 1 0,0-1-1,1 1 1,-1 0 0,0-1 0,0 1 0,1-1-1,-1 1 1,0-1 0,1 1 0,-1-1 0,1 1-1,-1-1 1,0 1 0,1-1 0,-1 0 0,1 1-1,-1-1 1,1 0 0,-1 1 0,2-1 0,6-12 82,1-3-53,-8 13 16,-2-5 1307,1 14 1669,-2 10-2447,-3 38-897,3-30 1241,-1 1 0,-9 38 1,7-29 591,4-32-820,-13-15 325,0-21-634,5 15-1156,0-1 1,2-1-1,0 1 0,2-1 1,0 0-1,1 0 0,-2-31 0,6 49 675,0 0 0,0 1 0,0-1 0,0 0 1,0 0-1,-1 1 0,1-1 0,0 0 0,-1 1 0,1-1 0,-1 0 0,0 1 0,-1-3 0,4-25-416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2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35 992,'1'14'17721,"22"-18"-17243,-18 5-478,1-1 0,0 1-1,-1 1 1,1-1 0,-1 1-1,0 0 1,1 0 0,-1 0-1,7 5 1,46 33-4,-40-27 5,69 63 21,-15-16-34,-28-29-82,-18-12 112,34 18 1,-52-31 143,1 0-1,-1 0 1,12 12 3377,-23-21-3739,-104-93-203,82 72 407,-6-5 139,-40-18 39,-35-22-132,-41-24 255,116 77-1317,48 25-1164,16 8 2218,0 2-1,-1 2 1,-1 0 0,-1 2-1,34 35 1,-53-46 37,0 1 0,-1 0 0,12 20 1,-15-21-53,1 1 1,1-2 0,0 1 0,17 16 0,-7-9 396,-15-15-553,-1 0-1,1 0 1,0-1 0,1 1-1,-1-1 1,0 0-1,8 4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1 751 7800,'0'0'0,"8"-7"680,6-5-680,-5 5 680,0 0-680,0 0 1296,-3 0-1296,3-1 1304,2-3-1304,0 0-1696,0-3 1696,0 1-1688,0-3 1688,11-12-5384</inkml:trace>
  <inkml:trace contextRef="#ctx0" brushRef="#br0" timeOffset="1">264 392 8968,'0'0'0,"4"-13"1296,-1 4-1296,0 1 1296,1-1-1256,8-4-40,-6 3 40,-5-1-40,6-8-8264</inkml:trace>
  <inkml:trace contextRef="#ctx0" brushRef="#br0" timeOffset="2">413 41 992,'0'0'0,"15"-21"0,1 2-264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358 181 992,'33'29'1,"-33"-29"0,0 1-1,1-1 0,-1 0 0,0 0 0,1 0 1,-1 1-1,0-1 0,1 0 0,-1 0 0,0 0 1,1 0-1,-1 0 0,1 1 0,-1-1 1,0 0-1,1 0 0,-1 0 0,0 0 0,1 0 1,-1 0-1,1-1 0,-1 1 0,0 0 1,1 0-1,-1 0 0,1 0 0,-1 0 0,0 0 1,1-1-1,-1 1 0,0 0 0,1 0 1,-1-1-1,0 1 0,0 0 0,1 0 0,-1-1 1,0 1-1,0 0 0,1-1 0,-1 1 0,0 0 1,0-1-1,0 1 0,1 0 0,-1-1 1,0 1-1,0-1 0,0 1 0,0 0 0,0-1 1,0 1-1,0-1 0,0 1 0,0 0 1,0-1-1,0 0 1,2-10 1,-1-1 1,0 1 0,0 0 0,-1-1 0,-2-14 0,0-13 3552,2 34-7100,0-8 10547,-3 23-2788,6 42-3012,-3-50-1261,1-5-1332,0 0 1394,-1 1 0,1-1 0,-1 0 0,1 0 0,-1 0-1,0-5 1,-1-11-8,2-1-1,5-28 0,-6 48 35,0 0-1,1-1 1,-1 1 0,0 0-1,0 0 1,0 0-1,0-1 1,0 1 0,0 0-1,1 0 1,-1 0 0,0-1-1,0 1 1,0 0 0,0 0-1,0-1 1,0 1-1,0 0 1,0 0 0,0-1-1,0 1 1,0 0 0,0 0-1,0-1 1,0 1 0,0 0-1,0 0 1,-1-1 0,1 1-1,0 0 1,0 0-1,0 0 1,0-1 0,0 1-1,-1 0 1,1 0 0,0 0-1,0-1 1,0 1 0,0 0-1,-1 0 1,1 0-1,0 0 1,0 0 0,0 0-1,-1-1 1,1 1 0,0 0-1,0 0 1,-1 0 0,1 0-1,0 0 1,0 0 0,-1 0-1,1 0 1,0 0-1,-1 0 1,1 1-1,-1-1 0,1 1-1,-1-1 1,1 1 0,0-1 0,-1 1 0,1 0-1,0-1 1,-1 1 0,1-1 0,0 1 0,0 0-1,-1-1 1,1 1 0,0 0 0,0 0 0,0-1-1,0 1 1,0 0 0,0-1 0,0 1 0,0 0-1,0-1 1,1 1 0,-1 1 0,5 30 247,2 55 1,-3-20-160,-3-38 60,-1 1 1,-2 0-1,-5 34 1,2-33-341,2 0 1,2 48 0,1 121 277,-3-83-168,4-46-46,1-25 99,-3 1 0,-8 69 0,-7-48 184,9-47-139,2 1 1,1 0-1,-3 44 0,-5 98-239,6-107-202,-5 10 755,-2 1 0,-27 80 0,3-16-345,9 40 161,15-77-804,-15 24 1087,-1 12-74,22-94-430,-13 40 0,-4 26-79,2-14 115,6-29 6,-19 125 111,34-179 17,1-5-91,-15 35 365,14-33-422,3-21-9528,6-7 7779,0 1 1292,6-34-1518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5296,'7'20'-38,"-4"-15"-193,-1 0 0,0 0 0,-1 0 0,1 0 0,-1 1 0,1 9 0,-18-27-1423,13 9 1650,1 0 1,-1 0-1,0-1 1,1 1-1,-1-1 1,-2-7 0,-2 0 9564,-5 11-8439,10-1-1170,1 1 1,-1 0-1,0-1 1,1 1 0,-1 0-1,0 0 1,0 0-1,1 1 1,-1-1 0,0 0-1,-2 2 1,3-2 200,0 1-1,0-1 1,0 1-1,0-1 1,0 1-1,1 0 1,-1 0 0,0-1-1,0 1 1,1 0-1,-1 0 1,0 0 0,1 0-1,-1 0 1,1 0-1,-1 0 1,1 0-1,0 0 1,-1 0 0,1 0-1,0 0 1,0 0-1,-1 2 1,2 0-90,-1 1 0,0-1 0,1 0 0,-1 0 1,1 0-1,0 0 0,0 0 0,2 4 0,1 2-134,1-1-1,0 1 1,1-1 0,11 13-1,19 15-8,2-3 0,69 47 0,-77-58 14,1-2-154,-20-13 149,-1 0 0,20 16-1,67 75 4760,-124-104-4589,10 2-101,1-1 1,0-1 0,1 0-1,0-1 1,0-1 0,0-1-1,-18-12 1,-89-82-214,106 88 209,-3-1-171,-1 1 1,0 0 0,-23-11-1,23 17-124,22 14-857,33 26-1061,-18-17 2730,9 8-711,1-1 1,42 25 0,27 20-94,-80-55 349,0-1 1,36 16 0,-13-6 434,-20-7 1773,-19-13-2197,0 1 0,0-1 1,0 0-1,0 1 0,0-1 0,0 0 0,0 1 1,-1-1-1,1 0 0,0 1 0,0-1 0,0 0 1,-1 1-1,1-1 0,0 0 0,0 0 0,-1 1 1,1-1-1,0 0 0,0 0 0,-1 1 0,1-1 1,0 0-1,-1 0 0,1 0 0,0 0 0,-1 1 0,1-1 1,0 0-1,-1 0 0,-16 12-357,-201 165 688,111-99-578,136-97-3680,68-45 4234,-77 49-390,0 1 0,1 0 0,34-14-1,-52 27 308,-2 0-124,1 0-1,0 0 1,-1 0 0,1 0-1,-1 0 1,0-1 0,1 1-1,-1 0 1,0-1 0,0 1-1,3-4 1525,-23 3-1700,-1 0 1,1 1 0,0 0 0,0 2 0,-30 4-1,45-3-119,-7 2 96,2 0-22,8-3-220,-1-4-1610,0-3 1902,0-1 0,0 0-1,0 0 1,1 0 0,0-1-1,1 1 1,0 0-1,0 0 1,0 0 0,2-11-1,-1-36 473,-1 52 56,0 0-1639,0 1 977,0 0 0,0 0-1,0-1 1,0 1-1,0 0 1,0 0 0,0 0-1,1-1 1,-1 1-1,0 0 1,1 0-1,-1 0 1,1 0 0,0-2-1,55-4 646,-54 7 1173,-6-14-1718,4 13 1,0 1 0,0 0 0,0-1-1,-1 1 1,1 0 0,0 0 0,0-1 0,0 1 0,0 0 0,-1 0 0,1 0 0,0-1 0,0 1 0,-1 0-1,1 0 1,0 0 0,0 0 0,-1-1 0,1 1 0,0 0 0,0 0 0,-1 0 0,1 0 0,0 0 0,-1 0 0,1 0-1,0 0 1,-1 0 0,1 0 0,0 0 0,0 0 0,-1 0 0,1 0 0,0 0 0,-1 0 0,1 0 0,0 0-1,0 1 1,-1-1 0,1 0 0,0 0 0,-1 1 0,-17 13-86,-13 27 163,14-10-57,3 2 1,-17 51 0,5-12 109,24-62-1062,2-5-2149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18 13000,'22'19'-505,"63"62"-6009,-107-108 6441,-51-56 10916,28 76-9433,44 7-1408,1 0-1,-1 0 1,1 0 0,0 0 0,-1 0 0,1 0 0,-1 0 0,1 0 0,0 0-1,-1 1 1,1-1 0,-1 0 0,1 0 0,0 0 0,-1 1 0,1-1-1,0 0 1,-1 0 0,1 1 0,0-1 0,0 0 0,-1 0 0,1 1-1,0-1 1,0 0 0,0 1 0,-1-1 0,1 1 0,0-1 0,0 0-1,0 1 1,0-1 0,0 0 0,0 1 0,0-1 0,-1 1 0,1-1-1,0 0 1,1 1 0,-1 0 0,7 25-48,19 21-46,11 3-18,1-2 0,3-2-1,1-1 1,96 76-1,-117-108 897,-3-2 628,-20-9-873,-11-4-326,-6-5-303,0 0-1,1-1 0,0-1 0,0-1 1,1 0-1,-26-21 0,11 9-4,-43-27-175,-59-41-350,133 89 377,-1 0 637,-6 0-2558,17 3 540,0 1 1628,0 1 1,1 0-1,-1 0 0,-1 1 1,1 1-1,-1-1 0,0 1 1,8 8-1,0-2 3,36 38 14,-15-13 51,66 69 196,-37-36-4,-57-58 1919,-19-7 1395,-4-1-4307,-44 14 768,-77 14 0,89-22-100,-57 17 31,101-26-339,24-13-2847,68-23 2708,-47 18 761,51-13 0,-21 8 27,-20 13 3420,-75 14-3637,-206 79-954,208-75 841,1-1 0,-2-1 1,1-1-1,-1-1 1,0-1-1,-38 3 0,25-5-2109,57-7 100,136-33 1534,-146 35 536,-1-1 0,0-1-1,17-8 1,-16 7 115,0 1-1,23-7 1,13-7 4047,-54 6-4175,-1 1 0,0-1 1,0 1-1,-1 1 0,-1-1 0,0 1 0,-15-15 0,11 11-117,-3-1 141,0 1-1,-1 0 0,-23-15 1,-24-24-315,47 34-1737,17 19 1989,-1 1 0,0 0 1,1 0-1,-1 0 0,0-1 0,1 1 1,-1 0-1,1 0 0,-1 0 1,0 0-1,1 0 0,-1 0 0,1 0 1,-1 0-1,0 0 0,1 0 1,-1 0-1,1 0 0,-1 0 0,1 0 1,-1 0-1,0 0 0,1 1 1,-1-1-1,0 0 0,1 0 1,-1 0-1,1 1 0,-1-1 0,1 0 1,44 26-251,-19-8 270,-4-4 31,-1 2 1,-1 0-1,26 27 1,-29-25 246,0-2 1,23 18 2820,-57-53-3061,13 13-16,-23-28 58,-40-39 0,53 57 14,0 0 0,-12-19-1,13 16 67,-27-28 0,17 24-607,21 21 129,-7-3 56,26 18-2418,-2 0 2681,0 0-1,0 1 0,-1 1 1,13 18-1,-10-12 54,36 34-1,-37-38 758,-14-14 91,-8-11-967,-94-124 32,38 52 61,22 42-2959,83 107 2344,89 108 0,-120-162 602,0 1 0,0 0 0,-2 1 0,11 21 0,-19-32 162,1-1 1,-1 1 0,-1 1-1,1-1 1,-1 0 0,0 0-1,0 1 1,0 7 2013,-3-13-1700,-15 6-456,-1 0 0,0-1 0,0-1 0,0-1-1,0-1 1,-1 0 0,0-1 0,-27-2 0,-49 7-7,-35 12 5,205-24-5184,157 2 4539,-221 3 343,21-3 400,-17 2 1020,3 0 3573,-60-20-4490,17 17-349,-1 1 0,0 1 0,0 1 0,0 1 0,-45 7 0,14 2-34,55-9 1,3-17-1582,1 1 1722,0-1 0,2 1-1,0 0 1,1 0 0,0 0 0,9-16 0,-4 6 23,-10 26 2,0-1 1,0 1-1,0 0 1,1 0 0,-1-1-1,0 1 1,0 0 0,0 0-1,0-1 1,1 1 0,-1 0-1,0 0 1,0 0 0,1 0-1,-1-1 1,0 1-1,0 0 1,1 0 0,-1 0-1,0 0 1,0 0 0,1 0-1,-1 0 1,0-1 0,1 1-1,-1 0 1,0 0-1,0 0 1,1 0 0,-1 0-1,0 0 1,1 1 0,-1-1-1,1 0 1,13 7-113,20 21-144,-21-15 199,35 30 148,-45-41-13,-1-2 106,0 0 1,0 0-1,0 0 0,0 0 1,0-1-1,0 1 0,0 0 0,0-1 1,2-1-1,1-12-530,-4 12 339,0 0 0,0 0-1,0-1 1,0 1 0,-1 0-1,1-1 1,-1 1-1,1-1 1,-1 1 0,0-1-1,0 1 1,0 0 0,0-1-1,-1 1 1,1-1 0,-1 1-1,1 0 1,-1-1 0,0 1-1,-1-4 1,1 5 533,-3 1-524,1 1 0,0 0 0,0 0 0,0 0 0,0 1 0,0-1 0,0 1 0,1-1 0,-1 1 0,0 0 0,1 0 0,-1 1 0,1-1 0,0 0 0,0 1 0,0-1 0,0 1 0,-3 5 0,-1 1-39,0 1 0,1 0 0,0 0 0,-4 13 0,7-13 227,-6 12-1147,5-22 205,2-14 190,10-77-175,-1 5 1341,-4 65 1110,-4 34-166,-5 19-1490,2 1-1,1-1 1,3 45-1,1-19-398,-2-56-29,3-17-1888,1-13 2188,0-38 1,1-8-285,1-23 2006,-3 111-1642,1-1 0,1 0 1,0 0-1,0-1 1,2 1-1,9 14 1,9 18-1942,-8-13-7653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163 223 3144,'0'0'10256,"-1"-4"-9856,-14-27-138,8 18 63,1 0 0,0-1 0,-4-17 2029,7 35-2360,-4 5 1,0 1 0,1 0-1,0 1 1,1-1 0,-8 23 0,-11 67-118,18-69 63,0-57-762,-15-82 853,21 72 40,0 28-58,0-1 0,0 0 0,-1 0 0,0 0 0,-5-16 0,5 24-18,1 0 0,-1-1 0,1 1-1,-1 0 1,1 0 0,-1 0 0,1-1 0,-1 1 0,1 0 0,0-1 0,0 1 0,0 0 0,0-1 0,0 1 0,0 0-1,0-1 1,1 0 0,12 15-199,19 35-93,-28-42 367,-1 0 0,-1 0 0,1 1 1,-1-1-1,2 7 0,18 55 392,-21-66 613,-2-4-1077,0-1-1,0 1 1,0 0-1,1-1 1,-1 1 0,1-1-1,0 1 1,0-1-1,0-3 1,0 4-1,-1-25-3,0 0 0,-2 1-1,-1-1 1,-1 1-1,-14-42 1,18 66-286,-2-5-923,9 15 997,98 97 116,-101-102 243,-5-6 135,-17-14 481,-24-23 210,-23-20-1080,64 58-102,9 4-2793,-4-1 2967,0 0 0,1 0 1,-1 1-1,0-1 1,0 1-1,0 0 1,0 0-1,-1 0 1,5 5-1,15 8 294,100 55 1652,-124-72-2286,0 0 315,1 0 0,-1 0 1,1 0-1,-1-1 0,1 1 1,0 0-1,0-1 0,-1 1 0,2 0 1,-1-1-1,0 1 0,0-5 1,1 6-106,11 14-1470,49 58 901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69 169 11744,'-12'25'-79,"11"-25"73,1 1 0,0-1 0,0 1 0,0-1 0,0 0 0,0 1 0,-1-1 0,1 0 0,0 1 0,0-1 0,-1 0 0,1 0 0,0 1 0,0-1 0,-1 0 0,1 0 0,0 1 0,-1-1 0,1 0 0,0 0 0,-1 0 0,1 0 0,0 1 0,-1-1 0,1 0 0,-1 0 0,1 0 0,0 0 0,-1 0 0,1 0 0,0 0 0,-1 0 0,1 0 0,-1 0 0,1 0 0,0 0 0,-1 0 0,1-1 0,0 1 0,-1 0 0,1 0 0,0 0 0,-1 0 0,1-1 0,0 1 0,-1 0 0,1 0 0,0-1 0,-1 1 0,1 0 0,0 0 0,0-1 0,0 1 0,-1 0 0,1-1 0,0 1 0,0 0 0,0-1 0,0 1 0,-1 0 0,1-1 0,-11-23 594,10 23-525,0-2-9,-2-6 15,-1 1 0,1-1 0,1 0 0,0 0 0,0 0 0,-1-18 0,3 25-102,-3-6-77,-1-5 1379,6 22-519,50 228-553,-40-190 49,-8-34-87,0 1-1,-1-1 1,-1 1-1,2 17 1,-3-1 230,0-25-286,0-20-195,7-295 108,-9 289-16,0 1 1,-6-22-1,2 13 10,-14-9-784,16 44 739,0 0 1,0 0-1,1 0 0,-1 1 0,1-1 1,1 1-1,-1 0 0,1-1 0,1 1 0,-1 9 1,2 10 45,5 37 1,1-5 63,2 220-612,-9-267 192,1-1 1,1 1-1,3 13 1,-3-16-393,8 43-7469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1077 5112,'18'-6'11173,"6"-15"-10877,-11 9 342,-11 11-540,0-1-1,0 1 1,0-1-1,-1 0 1,1 0-1,0 1 1,-1-1-1,1-1 1,-1 1-1,0 0 0,0 0 1,2-3-1,-3 4-78,0 0 0,1-1 0,-1 1 0,0 0 0,1 0 0,-1 0 0,1 0 0,0 0 0,-1 0 0,1 0 0,0 0 0,0 1 0,0-1 0,-1 0 0,1 0 0,0 0 0,0 1 0,0-1 0,0 1 0,0-1 0,0 1 0,1-1 0,-1 1 0,0-1 0,0 1 0,0 0 0,2 0 0,-1 0 122,-1-2-144,0 0 0,0 0 0,0 0 0,0 0 0,0 0 0,1 0 0,-1 1 0,1-1 0,-1 0 0,1 1 0,-1 0-1,1-1 1,0 1 0,0 0 0,0 0 0,0 0 0,0 0 0,0 0 0,0 0 0,3 0 0,-4 0-18,8-3-7,0 0-1,0-1 1,0 0 0,0-1-1,-1 0 1,14-14 0,7-3 15,-25 18 11,20-9-1,-22 13 39,6-3-54,0 1-1,1 1 1,16-4 0,-24 5 4,16-2 64,0 0-1,1 0 0,22 1 1,-36 2-56,1 1 0,-1-1 0,0 1 0,0 0 1,1 1-1,-1-1 0,0 1 0,0-1 0,0 1 0,-1 0 0,7 4 1,-8-4 19,42 35-245,-22-17 138,-20-19 91,-2 1 1,0-1-1,1 1 0,-1-1 0,1 1 0,0-1 0,0 1 0,-1-1 0,1 1 0,0-1 0,0 0 1,0 0-1,0 1 0,0-1 0,1 0 0,-1 0 0,0 0 0,0 0 0,1 0 0,-1 0 1,1-1-1,2 2 0,-2-1-1,0 0 23,2 12 24,-1-11 1,-1 0-1,1 0 1,-1 1-1,0-1 1,0 1-1,0-1 1,0 1-1,0 0 1,0 0-1,-1 0 1,0 0-1,1 0 1,0 4-1,26 60 24,-17-46-5,-9-19 389,4 10-407,11 11 22,-15-21-13,1 12-624,1-10 535,0 0 0,-1 0 0,1-1 0,0 1 0,1-1 1,-1 0-1,1 0 0,-1-1 0,1 1 0,0-1 0,0 0 0,8 2 0,-11-3 549,0-2-605,8-1 84,49-9 690,-57 11-950,-1-2 2,1 0 267,-1 0 0,1 0 0,0 0 1,-1 0-1,1 1 0,0-1 1,0 1-1,0-1 0,1 1 0,3-2 1,13-10 43,1-2 932,-19 14-993,0 1 0,0-1 0,0 0 0,0 0-1,0 0 1,0 0 0,0 0 0,-1 0-1,1 0 1,0 0 0,0 0 0,-1 0 0,1-1-1,-1 1 1,1-2 0,19-37-214,-4 25 229,-13 13 0,-1 1-1,0-1 1,1 0-1,-1 0 1,0 0-1,0 0 1,0-1-1,-1 1 1,1-1 0,2-3-1,29-54 320,-32 58-199,0 1-118,-1 0 0,1 1 1,0-1-1,0 0 0,-1 1 0,1-1 1,0 0-1,-1 0 0,1 0 0,-1 0 1,1 0-1,-1 1 0,1-1 1,-1 0-1,0 0 0,1 0 0,-1-2 1,15-30 2,-3 11-81,1 0 1,0 1-1,21-25 0,-14 20 25,-15 19 46,1 1 1,-1 0 0,1 0 0,0 0-1,0 1 1,8-6 0,30-25 155,-27 18-141,-14 14-7,1-1 0,0 1 0,0 0 0,1 0 0,-1 0 0,1 1-1,5-4 1,-7 5-11,-1 1-1,0-1 1,0-1 0,0 1-1,0 0 1,0 0-1,0-1 1,0 1-1,1-4 1,-1 2-3,0 1 0,0 0 0,0 0 0,0 0 0,1 0 0,-1 0 0,5-3 0,6-5-97,-5 3 48,2 1 0,-1 0-1,14-8 1,3-5 128,-24 18-93,24-7-361,37-8 240,-57 16 105,0 0 1,-1 1-1,1 0 1,0 0-1,0 0 1,0 1-1,10 2 1,-14-2 1,0-1-88,8 0 135,0 0-1,0 1 1,0 1-1,17 4 1,-20-4 77,1 0 1,-1-1 0,1 0-1,13 1 1,-14-2-121,1 0 1,-1 1 0,0 0 0,1 0-1,-1 1 1,9 2 0,-15-3 54,41-1-550,-6-2 674,-20 1-34,0 1 0,0 0 0,21 3 0,6 5 7,-30-6-56,0 0 1,0-1-1,-1 0 1,18-2-1,-25 1-70,1 0 0,0 1 0,0 0 0,0 0-1,0 0 1,0 0 0,0 1 0,-1 0 0,11 5-1,0-4-48,-13-4 52,-1 1 1,1 0 0,0 0 0,-1 1 0,1-1-1,-1 0 1,1 1 0,-1-1 0,0 1 0,5 2-1,-5-2 27,0-1 0,1 1 0,0 0-1,-1-1 1,1 0 0,-1 1-1,1-1 1,0 0 0,-1 0 0,1 0-1,0-1 1,-1 1 0,1-1 0,-1 1-1,1-1 1,-1 0 0,1 0-1,-1 0 1,5-3 0,-3 2 3,-3-1 67,2 0 11,31-4-54,-11 2-78,12-1-114,-33 6-90,1-1 216,-1 0 0,1 0 0,0 0 0,0 1 0,-1-1 0,1 1 0,0-1 0,0 1 0,-1 0 0,5 1 0,-6-1 3,5 0 44,0-1 0,0 0 1,0 0-1,0 0 0,-1-1 0,1 0 0,0 0 0,-1 0 0,9-5 1,1 0 24,0 0 1,1 1 0,0 1 0,19-4-1,43-19-54,-70 26-40,-1-1-1,0 0 1,0 0-1,10-5 1,-9 3-2,0 1 0,0 1 0,0-1 0,0 2 0,0-1 0,13-2 0,-18 4 31,0 0 0,0-1 0,-1 0-1,1 0 1,0 0 0,-1 0 0,0 0-1,1 0 1,-1-1 0,4-4 0,8-8-30,-12 13 61,-2 1-50,2-4-127,18-7 56,-6 1 110,-7 5-4,1 1-1,-1 0 1,1 0 0,11-5-1,-12 8-6,23-20-4,28-15 30,7-4-106,-62 37 27,28-13-32,10-5 92,-28 10 11,-11 9-11,-1 1 264,13-10-49,31-11-307,-43 22-7,3 2-51,22-15-228,0 1 319,-23 11 40,1-1 0,-1 1 0,0 1 1,1-1-1,-1 0 0,1 1 0,-1 0 0,1 0 0,8 0 0,5-3 149,-16 3-124,0 1 0,-1-1-1,1 0 1,0 1-1,0 0 1,0-1 0,0 1-1,0 0 1,0 0 0,0 0-1,0 0 1,0 0-1,2 1 1,26-20 252,6 10-198,-34 9-185,6-3-73,0 0 43,0 1-1,17-2 1,3 10 55,59 5 474,-73-9-401,1-1 1,-1-1-1,1 0 0,-1-1 0,19-4 0,-21 4 30,-5 1-17,-1 0 0,1 0 0,-1 1 0,1 0 0,-1 0 0,7 2 0,-6-1-1,0-1 1,0 1 0,0-1-1,1-1 1,-1 0-1,7 0 1,40 0 45,-24 4-45,-14-1 50,0-1 1,0 0-1,0-1 0,1-1 0,-1-1 1,32-5-1,28-1 72,-42 6-6014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5744,'2'0'432,"-1"0"1,1 0-1,-1 1 1,1-1-1,-1 1 1,0-1-1,1 1 1,-1-1-1,0 1 1,0 0-1,1 0 0,-1-1 1,2 3-1,25 30-922,-19-21 1024,14 15-282,1-1-1,1 0 0,44 33 1,-48-36 769,-19-20-953,0 0 0,0 0 0,0 0 0,0-1 0,1 1 0,-1-1 1,1 0-1,-1 1 0,1-1 0,0 0 0,0-1 0,0 1 0,0 0 0,7 1 0,1-1 284,9 2-106,0 1 0,0 0 0,-1 2 0,26 11 0,-36-14-128,1-1 0,0-1 0,16 3 1,0-2 147,0-2 1,1-1 0,-1-1-1,28-5 1,-23 2 161,45-8-436,-76 12 10,1 0-1,-1 0 1,0-1-1,0 1 1,1 0-1,-1 0 1,0 0-1,0 0 1,1 0-1,-1 0 1,0 0-1,1 0 1,-1 0-1,0 0 1,0 0-1,1 0 1,-1 0 0,0 1-1,0-1 1,1 0-1,-1 0 1,0 0-1,0 0 1,1 0-1,-1 0 1,0 1-1,0-1 1,1 0-1,-1 0 1,0 0-1,0 1 1,0-1-1,0 0 1,1 1-1,-1-1 1,0 1 1,0-1-1,1 0 0,-1 1 0,0-1 0,1 0 0,-1 0 0,0 1 0,1-1 0,-1 0 0,0 0 0,1 1 0,-1-1 0,1 0 0,-1 0 0,0 0 0,1 0 0,-1 1 0,1-1 0,-1 0 0,0 0 1,1 0-1,-1 0 0,1 0 0,0 0 0,85-10 251,-78 9-197,1 0 0,0 0 0,-1-1 0,10-2 0,-9 1-86,-1 1 1,1 0 0,0 1 0,10-1-1,75-13 338,1 14-224,-73 2-93,-20-1 8,0 1 0,0-1-1,0 0 1,-1 1 0,1-1-1,0 0 1,0 0 0,0-1-1,0 1 1,0 0 0,-1-1-1,1 1 1,0-1-1,0 1 1,-1-1 0,1 0-1,3-2 1,-2 2 1,1-1 0,-1 1-1,1 0 1,0 0 0,-1 0 0,1 0-1,0 1 1,0-1 0,0 1-1,-1 0 1,1 0 0,7 2 0,-6-2 18,1 1 0,-1-1 0,0 0 0,0-1 0,0 1 0,9-3 0,84-27 88,-46 12-924,-20 4-3834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590 56 5472,'100'77'14598,"-115"-82"-14600,-1 1 0,-1 0 0,1 1 1,-33-4-1,17 7-49,-1-2 0,-65-9 1,-54-6 352,148 16-322,1 0 14,0-1-1,0 1 1,0 0-1,0 1 1,0-1 0,0 0-1,0 1 1,0-1-1,0 1 1,0 0-1,0 0 1,-1 0-1,-3 0 1,-20-2-142,-126-30-12,149 31 488,0-1 4,-13-4-272,13 5-92,7-3-1862,-2 3 1880,0 0-1,1 0 0,-1 0 1,0 0-1,1 1 0,-1-1 0,1 0 1,-1 0-1,1 1 0,0-1 1,-1 1-1,1-1 0,0 1 1,-1-1-1,1 1 0,0 0 0,0 0 1,2-1-1,48-5 57,-46 5-66,28-1 44,0 1-1,0 1 0,0 2 1,1 0-1,-2 2 1,65 13-1,-9 5 67,106 37-1,-130-35 169,-2 3-1,81 46 1,29 13-143,-78-40-287,105 68 0,76 38 125,-239-133 84,59 41-1,-65-40-24,92 31 6,-16 1-71,-75-38 29,-1 2 0,57 35-1,-26-11 84,132 64-1,-61-35-13,205 98 213,57 33-135,-341-170-1,13 8-125,-1 2-1,80 64 1,-101-70-4,1-2 0,76 39 0,-11-6 20,-34-20-16,116 50 0,58 32-68,-72-36-309,-129-67 400,0 0 0,82 56 0,503 345 585,-499-346-669,223 95 0,-138-71 35,-169-73 126,-1 3 1,-2 0-1,-3 3 1,-1 1 0,64 68-1,-45-42-19,80 60 0,19 1 0,183 126-792,-38-40 814,-250-170-56,69 63 0,-77-61-16,7 11 173,-3 1 0,56 75 0,-68-75-170,3-3 0,3-1 0,60 49 0,96 82 129,0-1-100,13-26 4,-133-98-79,-3 3 1,124 116 0,-129-95 204,87 120 0,-126-153-342,66 64-1,-1-2-29,-98-104 214,0 0 0,0-1-1,0 1 1,0-1 0,1 0 0,0 0-1,0 0 1,0-1 0,11 6-1,-4-3 62,-7-3 84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0 353 992,'0'0'0,"11"0"0,7-1 0,-7-2 8,-4 0 0</inkml:trace>
  <inkml:trace contextRef="#ctx0" brushRef="#br0" timeOffset="1">488 21 10312,'0'0'0,"-14"2"0,17-13-7248,0 0 6336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1 251 992,'0'0'8160,"7"-8"-6900,16-17-402,1 0 0,59-44 1695,-17 48-2243,-30 7-277,9-2-30,-26 9 34,1 1 0,0 0 1,1 1-1,0 1 0,41-4 0,-44 6 61,0 1 0,0 0 0,0 1 0,0 1 0,0 1 0,-1-1-1,1 2 1,0 0 0,-1 1 0,0 0 0,0 1 0,-1 1 0,27 12 0,2 4-10,-1 2 0,-2 1 1,56 44-1,-82-55 90,0 0 0,-2 2 0,0-1 0,-1 1 0,-1 1 0,18 33-1,-28-37-84,0 0 0,-2-1 0,1 1-1,-2 0 1,0 0 0,-1 0 0,-1-1-1,0 1 1,-11 23 0,11-29 14,-142 323 532,140-317-690,-4-2 45,-14 11-56,15-18 57,-36 14 200,27-12-1699,17-21 711,3 9 784,-1 1-1,1 0 0,1 0 0,-1 0 0,1 0 0,0 0 0,1 0 0,7-6 0,3-3-1,32-40-149,-14 14-209,79-70 0,-104 104 458,0-1 1,-1 1 0,0-1-1,-1 0 1,0 0 0,0-1-1,-1 1 1,7-15 0,2-3 45,-13 22-88,0 0 0,-1-1 0,1 1 0,-1 0 0,0 0-1,-1-1 1,1 1 0,-1 0 0,1 0 0,-1 0 0,0 0-1,-1 0 1,1-1 0,-1 2 0,-2-6 0,-3-6 39,-11-23-72,-1 1-1,-3 0 0,-1 1 0,-43-47 0,2 3 32,56 72-6,0 0 0,0 1 1,-1 0-1,-1 1 0,1-1 0,-1 2 0,0-1 0,-1 1 0,1 0 1,-16-3-1,-5-4-34,-11-6-1,-1 2 1,-1 2-1,-52-10 0,7 1-18,85 21-54,-23 13-1452,25-5 1488,-1-1 1,2 1-1,-1 0 1,1 0-1,0-1 0,1 1 1,0 0-1,0 0 1,1 0-1,0-1 1,0 1-1,1 0 0,1-1 1,-1 1-1,6 9 1,-2-5-6,0 0 1,1-1-1,1 1 0,0-1 1,1 0-1,0-1 0,1 0 1,14 11-1,59 34 147,-64-44-99,-1 1-1,0 0 0,-1 1 1,-1 0-1,0 1 0,-1 1 1,-1 0-1,0 0 0,-2 1 1,21 33-1,-14-12 22,-10-22-16,-1 0 0,-1 1 0,-1 0 0,-1 0-1,0 0 1,-1 1 0,1 18 0,-1-12 85,-5-22-376,-23-20 190,-48-38-295,3-2-1,-102-119 0,115 118 190,36 33 34,19 24 149,-1 0 0,0 0 0,0 0 0,0 0 0,-1 1 0,0-1 0,0 1 1,0 0-1,0-1 0,0 1 0,-1 0 0,0 1 0,0-1 0,0 0 0,0 1 0,-5-3 0,33 35 201,24 25 11,-4 2-1,-3 1 0,60 118 1,-86-138 266,-30-54 1,-18-23-638,0 4 89,-2 0 0,-2 2 1,-1 0-1,-79-49 0,112 80 326,-93-24 96,92 26-578,31 46-65,-9-22 278,-4-6 12,1-2 0,2 1 0,0-1 0,1-1 0,1 0 0,0-1 0,1-1 0,1 0 0,42 22 0,49 36-58,28 30 1,-116-89 75,-17-9 1423,-8-8-2184,-107-169 366,-45-84 161,107 151 173,47 104 305,46 42 38,13 19-305,-19-16 40,2-3-1,71 53 1,-103-85 11,14 12-28,-4 0 47,-15-15 455,-9-7-985,0 0 487,1-1-1,0 0 1,0 1 0,0-1-1,1-1 1,-1 1 0,-2-6-1,-18-19 34,-7 5-61,18 14-7,0-1 1,0 0 0,-18-22-1,29 30-45,0-1-1627,0 0 1695,0 0 0,1 0 0,0 0 0,0-1 1,0 1-1,1 0 0,0-8 0,80 18 97,-68-6-68,1 0 1,-1 1-1,0 0 1,0 0-1,0 1 1,0 0-1,0 1 1,0 0-1,-1 1 1,19 7 0,-13-3 215,0 0 0,-1 2 0,27 18 1,-39-25-179,63 84 1226,-64-78-1230,0 0-1,-1 1 1,0-1-1,-1 1 1,-1-1-1,0 1 1,0-1-1,-1 1 0,0-1 1,-1 1-1,-1-1 1,0 0-1,0 0 1,-1 0-1,-1 0 0,0 0 1,0-1-1,-13 15 1,15-19-88,-9-37-954,-7-36 1024,15 48-15,-1 1 0,-2 0 0,0 0 0,-1 1-1,-22-35 1,19 38 58,0 1 0,-2-1 0,0 2 0,-1 0 0,-1 0 0,0 1 0,-1 0-1,-1 1 1,-1 0 0,0 1 0,-1 1 0,-30-12 0,-40-28-94,75 45 54,7 2-91,0 0 1,0 0 0,0 0 0,0 1-1,-1 0 1,1 0 0,-1 1 0,1 0-1,-1 0 1,0 0 0,0 1 0,1-1-1,-1 2 1,0-1 0,0 1-1,0 0 1,1 0 0,-1 0 0,1 1-1,-1 0 1,1 0 0,0 1 0,0-1-1,-8 5 1,18-2-1550,18-1 832,56 1 691,7 0 153,-41-1-39,-32-4-37,-1 0 0,0 1 0,0 0 0,0 1 0,0 0 0,0 0 1,0 0-1,-1 1 0,1 0 0,-1 1 0,0-1 0,0 2 0,0-1 0,12 9 1,17 14 179,1-1 1,51 26 0,-77-45-101,-1 1-1,0 0 1,0 0 0,-1 1 0,-1 0-1,0 1 1,-1 0 0,0 0 0,0 0-1,11 22 1,-14-23 3,-1 0 1,-1 0-1,0 0 0,0 1 0,-1-1 1,-1 1-1,0-1 0,-1 1 0,0 0 1,-1 0-1,0 0 0,-1 0 0,-4 17 1,-105 207 397,110-233-493,0-1 0,0 1 0,-1-1 0,1 1 0,0 0-1,0-1 1,-1 1 0,1-1 0,0 1 0,-1-1 0,1 0-1,0 1 1,-1-1 0,1 1 0,-1-1 0,1 1 0,-1-1-1,1 0 1,-1 1 0,1-1 0,-1 0 0,0 1 0,1-1-1,-1 0 1,0 0 0,1 0 0,-1 1 0,0-1 0,1 0-1,-1 0 1,0 0 0,1 0 0,-1 0 0,0 0 0,-1 0-1,-18-18-267,-13-45-258,28 51 487,-46-130 155,43 111-73,-1 1 0,-3 0 0,0 0 0,-35-54-1,-92-92 249,132 169-302,-1 0 0,1 0-1,-1 0 1,-1 1-1,1 0 1,-1 0-1,-1 1 1,1 0-1,-1 0 1,-1 1 0,1 0-1,-1 0 1,1 1-1,-18-4 1,0-1 129,23 7-302,15-1-2679,-7 2 2868,0 0-1,1 0 1,-1 0-1,0 1 1,0-1-1,0 0 1,1 1-1,-1 0 1,0-1-1,0 1 1,0 0-1,0 0 1,5 3-1,54 26 15,-48-23-7,27 14 101,-1 2-1,-2 1 0,-1 1 0,45 40 0,-65-50-2,-1 0 0,-1 1-1,0 0 1,-2 1-1,0 0 1,-2 1 0,0 0-1,-1 0 1,-2 1 0,9 28-1,-11-27 44,-1 13 575,-23-17-3020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5920,'10'-9'887,"-7"6"-153,1 0 1,-1-1-1,1 1 1,0 0-1,0 0 0,0 1 1,1-1-1,-1 1 1,1-1-1,0 1 1,0 0-1,0 1 0,6-3 1,-10-1-729,0 0 0,0-1 0,1 1 0,0 0 0,1 0 0,-1 0 0,1 0 0,6-8-1,-7 9-45,6-7-20,1 0-1,0 0 1,1 1 0,1-1-1,0 2 1,0-1-1,1 1 1,1 1 0,0 0-1,0 0 1,1 1 0,0 0-1,17-5 1,-12 7 53,-1 0-1,2 1 1,-1 1 0,0 0 0,1 1 0,-1 1 0,1 1 0,0 0-1,-1 1 1,29 4 0,276 26 539,-312-29-472,-1 0-1,1 0 1,-1 1 0,0 0-1,0 1 1,0 0 0,-1 0-1,0 1 1,0 0 0,0 0-1,-1 1 1,0 0 0,0 1-1,-1-1 1,0 1-1,0 0 1,-1 1 0,0-1-1,-1 1 1,8 12 0,6 16 194,-1 0 1,-2 1 0,17 64-1,-6-19-266,-2-18 258,-4 1 0,12 71 0,-32-126-187,-1 1 0,0-1 0,-1 1 0,0-1 0,-1 1-1,-1-1 1,-4 15 0,5-23 610,-17 15-1010,18-16 301,0-1 0,0 1 0,0-1 0,0 1 0,-1 0 0,1-1 0,0 1 0,-1-1 0,1 1 0,0 0 0,-1-1 0,1 1 0,-1-1 0,1 1 1,-1-1-1,1 1 0,-1-1 0,1 0 0,-1 1 0,0-1 0,1 0 0,-1 1 0,0-1 0,0 0 0,1 1 0,-1-1 0,0 0 0,0 0 0,1 0 0,-1 1 0,0-1 0,0 0 0,0 0 0,-32-207 222,31 170-78,-3 1-1,-2 0 1,-1 0 0,-3 1 0,-1 0 0,-2 0 0,-27-43-1,32 63-99,-1 0 0,-2 1-1,1 0 1,-2 1 0,0 0-1,-1 1 1,-1 0 0,0 0-1,-1 2 1,-1-1 0,0 1-1,0 1 1,-1 1 0,-1 0-1,-22-7 1,26 10-5,-199-65-640,184 62 647,0 1 0,-1 0-1,0 2 1,0 1 0,-42-1 0,71 5 85,-61 18 12,53-15-156,1 1 0,0 0 0,1 0 0,-1 1 0,1 0 0,0 0 1,1 1-1,-1-1 0,1 1 0,1 0 0,0 1 0,0 0 0,0-1 0,1 1 1,0 1-1,1-1 0,0 1 0,0-1 0,1 1 0,0 0 0,1 0 0,0 0 1,1 0-1,0 0 0,0 0 0,1 0 0,1 1 0,0-1 0,0 0 0,1 0 1,0 0-1,0 0 0,1-1 0,1 1 0,0 0 0,0-1 0,1 0 0,0 0 1,0 0-1,1 0 0,0 0 0,1-1 0,9 7 0,27 19-6,1-2-1,2-1 1,2-2 0,1-2-1,80 31 1,-96-41 71,-4 0 40,-1 1 0,41 30-1,-5-3 351,-56-38 614,-22-12-528,-56-29-465,-29-14-110,59 31 26,0-1 0,2-2-1,1-1 1,1-1 0,1-1-1,-30-30 1,62 52-166,15 4-1400,0 0 1596,0 1 0,0 0-1,0 0 1,0 1 0,0 1 0,-1-1-1,0 1 1,18 9 0,102 60 478,-58-31-224,-29-15-192,-1 1 1,-2 1 0,-2 2-1,40 40 1,35 28 496,-108-94-494,-1 0-1,-1 0 0,1 1 0,-1-1 0,0 1 1,-1 0-1,0 0 0,3 7 0,21 32 330,-9-34 181,-38-34-670,-92-67 74,6-4 0,4-3 0,-106-135 0,189 212 15,12 14 30,1 0 0,1-1 0,-1 1 0,2-1-1,-1 0 1,1 0 0,-5-13 0,7 16-325,54 46-330,-10-9 646,41 32 99,109 112 0,-177-163-28,0 0-1,1-1 1,36 24 0,5 3 123,-17 14-88,-29-36 15,-9-15 820,-23-38-1278,-39-41 285,-79-75 1,0 1-256,-75-101 255,202 233-26,9 14-380,70 50 24,253 218 650,-277-228-192,-10-3 87,-1 0 1,-2 2 0,42 65-1,-70-97 527,-21-42-512,0-3-36,-3 2-1,-2 0 0,-3 0 1,-1 2-1,-60-61 0,80 91-60,0 0-1,0 0 1,-1 1-1,0 0 1,-1 0-1,-12-6 0,7 3 15,10 7-26,66 28-1927,-38-15 1885,6 2 102,1-2 0,61 13 1999,-116-32-2023,-262-75-87,106 34-187,164 44 213,8 4-60,-1-1 1,1 1-1,-1 1 0,1 0 0,-1 0 0,0 0 0,0 1 0,-17 1 0,1 0-131,25-1 170,1 1 1,0-1 0,-1 0 0,1 0-1,0 0 1,-1 0 0,1 1-1,-1-1 1,1 0 0,0 0-1,-1 0 1,1 0 0,-1 0 0,1 0-1,-1 0 1,1 0 0,0 0-1,-1 0 1,1 0 0,-1 0-1,1 0 1,-1 0 0,1 0-1,0 0 1,-1 0 0,1-1 0,-1 1-1,1 0 1,0 0 0,-1 0-1,1 0 1,-1-1 0,1 1-1,0 0 1,0 0 0,-1-1 0,1 1-1,0 0 1,-1-1 0,1 1-1,0 0 1,0 0 0,0-1-1,-1 1 1,1 0 0,0-1 0,0 0-1,24-9-484,51-6 860,-20 18 114,-49-2-179,22 19 321,-4 17-127,-22-33 413,-29-8-2213,24 6 1242,1 0 0,-1 0 0,1 0 0,0 0 0,0 0 0,-1 0 0,1 0 0,0 1 0,0-1 0,0 1 0,1-1 0,-1 1 0,0 0 0,1-1 0,-1 1-1,1 0 1,0 0 0,0 0 0,0 0 0,0 0 0,0 0 0,0 0 0,1 0 0,-1 0 0,1 3 0,-1-3-116,-17 40-9546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2 335 6104,'59'-7'2380,"102"-1"2949,-187 6-3318,21-2-2018,-1 0 1,1 0-1,0-1 1,1 1-1,-1-1 1,1 0-1,0 0 1,1 0 0,-1 0-1,1 0 1,0-1-1,1 1 1,0-1-1,0 0 1,1 1 0,-1-1-1,2 0 1,-1 0-1,1 0 1,0 0-1,0 0 1,1 1-1,0-1 1,1 0 0,-1 0-1,1 1 1,1-1-1,-1 1 1,1-1-1,7-8 1,-5 4-23,1 0 0,1 0 0,0 1-1,1 0 1,0 0 0,1 0 0,0 1 0,0 0 0,1 1 0,1 0 0,-1 0-1,2 0 1,-1 1 0,1 0 0,0 1 0,16-5 0,-16 8 7,0 0 0,0 1 0,0 0 0,1 0 0,-1 1 0,0 0 0,0 1 0,0 0 0,0 1 0,0 0 0,22 6 0,10 5 356,75 33 0,-20-7-130,-50-23-143,-10-4 43,0 1-1,0 1 1,-2 2 0,-1 1 0,67 42 0,-89-49-19,-1 0-1,-1 1 1,0 0 0,-1 0-1,-1 1 1,0 1 0,-1-1 0,-1 1-1,0 0 1,-1 1 0,-1 0-1,6 19 1,12 18 148,8 25-159,-11 12 1,-8-37 53,-3 0 1,4 82 0,-9-64 210,-2-52-283,-1-1 0,0 1-1,-2 0 1,-1 0 0,-1 0 0,0 0 0,-2 0 0,-9 26-1,12-41 11,-13 4 209,3-2-1353,12-24 465,32-65 519,-24 70 116,-2-1 0,0 0 0,-2 0 0,0 0 0,-1 0 1,-1-1-1,-1 1 0,-1-34 0,-11-41 92,7 49 3,-2 1 0,-16-57-1,17 86-76,-1 1-1,0-1 1,0 0 0,-2 1-1,0 0 1,0 0-1,-1 0 1,-1 1-1,0 0 1,-1 0 0,-1 1-1,-16-12 1,-61-50 277,59 46-196,-1 0-1,-45-28 0,45 36-101,-2 1-1,0 0 1,-1 2-1,-68-20 1,18 7-6,65 22-26,-1 2 1,-1 0-1,1 0 0,0 2 1,-1 0-1,0 0 0,1 2 1,-1 0-1,1 0 1,0 2-1,-1 0 0,-35 10 1,37-8-27,1 1 0,0 0 0,1 1 1,0 1-1,0 0 0,1 0 0,0 2 1,1-1-1,0 1 0,1 1 0,1 0 0,0 0 1,1 1-1,0 1 0,1-1 0,1 1 1,1 0-1,0 1 0,1 0 0,1 0 0,1 0 1,0 0-1,-4 25 0,7-24-52,0-1 1,1 1-1,1 0 0,1 0 1,0 0-1,2-1 0,0 1 1,1-1-1,6 15 0,-8-24 26,0-13-15,1 0 78,0 0 0,1 0-1,0 1 1,1-1 0,6-6-1,7-15 17,84-230-165,-84 209-43,-15 40 146,1 0 0,0 1 0,1 0 0,1 0 0,0 0 1,0 0-1,1 1 0,1 0 0,-1 0 0,2 0 0,-1 1 0,1 0 1,1 0-1,-1 1 0,1 0 0,1 1 0,0-1 0,0 1 0,18-5 1,20-1-11,1 3 1,0 1 0,0 2 0,84 0 0,-110 6 107,0-1-1,0 2 1,0 1 0,0 0-1,-1 2 1,0 0 0,0 0-1,0 2 1,-1 1 0,0 0-1,-1 1 1,21 11-1,-32-13-1,0 0-1,-1 1 1,0-1-1,-1 1 1,1 1-1,-2-1 0,0 1 1,0 0-1,-1 1 1,0-1-1,-1 1 1,-1 0-1,0 0 0,0 0 1,1 13-1,2 18 162,-2 0-1,-3 69 1,1 8-227,-3-97 17,0-1 1,-1 1-1,-10 38 1,6-38 12,1 0 0,2 0 0,1 39 1,3-45 93,-2 0 0,0 0 0,-1-1-1,-1 1 1,0 0 0,-2-1 0,0 1 0,-11 22 0,13-34 137,1-5-1609,1 1 1332,0 1 1,0 0-1,0 0 0,0 0 0,0 0 0,-1 0 0,1 0 1,0-1-1,0 1 0,0 0 0,-1 0 0,1 0 0,0 0 0,0 0 1,0 0-1,-1 0 0,1 0 0,0 0 0,0 0 0,-1 0 1,1 0-1,0 0 0,0 0 0,-1 0 0,1 0 0,0 0 1,0 0-1,0 0 0,-1 0 0,1 0 0,0 0 0,0 0 0,0 0 1,-1 0-1,1 1 0,0-1 0,0 0 0,0 0 0,-1 0 1,1 0-1,0 0 0,0 0 0,0 1 0,0-1 0,0 0 1,18-22-461,44-35 920,-53 49-615,13-13 309,-2 0-1,0-1 1,-2 0-1,-1-2 1,-2 1-1,0-2 1,15-39-1,-26 45-47,-1-1 1,-1 1-1,-2-1 0,0 1 0,-2-1 1,0 1-1,-2-1 0,0 1 0,-2 0 1,-12-27-1,4 22 45,-1 0 0,-2 1 0,-28-32 0,42 53-111,0 1-5,0 0 0,0 0-1,0 0 1,0-1-1,0 1 1,0-1 0,1 1-1,-1-1 1,1 0-1,-1 1 1,-3-5 0,-2 0-2,-31-13-2,-2 1 1,0 2-1,0 1 0,-2 2 1,0 1-1,-86-13 1,92 17-1,17 6 15,1 1 0,-1 0 0,1 1 0,-1 0-1,1 1 1,-29 5 0,-19 0 7,56-4-28,0 1-1,0 0 0,1 1 0,-1 0 1,1 0-1,0 1 0,0 0 0,1 0 1,0 1-1,0 0 0,1 0 0,0 1 1,0-1-1,-11 15 0,17-20 8,-2 3-112,-8-4-2733,36-8 2490,-6 0 338,1 0 0,0 0 0,1 2 0,-1 0 0,2 1 1,-1 1-1,1 0 0,0 1 0,0 1 0,0 0 0,0 1 0,26 2 0,13 4 99,-1 2 0,114 25-1,-156-27-27,-1 0-1,0 1 0,0 0 1,-1 1-1,0 1 1,-1 0-1,0 0 0,0 1 1,-1 0-1,-1 1 1,0 0-1,-1 1 0,0 0 1,-1 1-1,17 23 1,-14-15 43,-1 0 0,-1 0 0,-1 1 0,-1 0 0,-1 1 0,-2-1 0,0 1 0,-2 0 0,1 29 1,-9 13 188,-3-1 1,-3 0-1,-26 77 1,2-105 143,34-34-491,-1 0 0,0 0 0,0 0 0,0 0 0,0 0 0,0 0 0,0 0 0,0 0 0,0-1 0,0 1 0,0 0-1,-1-1 1,1 1 0,0-1 0,-1 1 0,1-1 0,0 1 0,-1-1 0,1 0 0,-1 1 0,1-1 0,-1 0 0,1 0 0,-1 0 0,1 0-1,-1 0 1,1 0 0,-1 0 0,-1-1 0,-5-11 109,-1 0-1,2-1 1,0 0-1,1 0 1,1 0-1,0-1 1,2 1 0,-1-1-1,2 0 1,1 0-1,0-20 1,1 20-27,0 1 0,-1 0 0,-1 0 0,-1 0 0,0 0 0,-1 0 0,-1 0 0,0 1 0,-1 0 0,-1 0 0,-1 0 0,0 0 0,0 1 0,-2 0 1,1 0-1,-2 1 0,0 0 0,0 1 0,-1 0 0,-14-8 0,-2-1 41,1-1 0,-33-30-1,44 35-83,0 0 0,-1 1-1,-1 0 1,0 1-1,-1 0 1,-1 2 0,0-1-1,-22-6 1,37 15 30,-14-4 73,-1-1 1,2 0-1,-1-1 1,1 0-1,-20-14 0,35 20-179,-4-1-213,-5-3 600,-20-7-1586,26 16 543,16 13 560,477 515 252,-461-508 194,-21-19-232,0 0 0,-1 0 0,1 0 1,-1 0-1,0 0 0,-1 0 0,1 1 0,-1 0 0,0-1 0,-1 1 0,1 0 0,1 6 1,3 7 273,-9-18-263,-22-12-450,-108-59-6,93 48 316,-1 1-1,-2 2 0,-46-17 0,72 29 110,-1 0 1,1 0-1,1-1 0,0-1 0,1 0 0,0 0 1,1-1-1,0-1 0,-13-15 0,-39-33 8,-82-78 4,122 113 18,25 24-26,0 1-1,0 0 0,0 0 0,0 0 0,0 0 1,-1-1-1,1 1 0,0 0 0,0 0 0,0 0 1,0 0-1,0-1 0,0 1 0,0 0 0,0 0 1,0 0-1,0 0 0,0-1 0,0 1 0,0 0 1,0 0-1,0 0 0,1-1 0,-1 1 0,0 0 1,0 0-1,0 0 0,0 0 0,0-1 0,0 1 1,1 0-1,-1 0 0,0 0 0,0 0 0,0 0 1,0 0-1,1 0 0,-1-1 0,0 1 0,0 0 1,0 0-1,1 0 0,-1 0 0,0 0 0,0 0 1,1 0-1,-1 0 0,0 0 0,0 0 0,0 0 1,1 0-1,-1 0 0,0 0 0,0 0 0,1 0 1,-1 0-1,0 0 0,0 0 0,1 0 0,62 19 187,-25-6-111,-20-6-37,0 0 1,0 1 0,-1 0-1,0 1 1,-1 1-1,-1 0 1,25 20-1,94 98-51,-28-26 217,-5 7 977,-97-106-312,-8-5-1162,-275-189-354,214 144 623,12 9-4,-59-32 1,-7-6 11,119 75-6,-1 1-1,1 0 0,-1 0 0,1 0 1,-1-1-1,1 1 0,-1 0 0,1-1 1,-1 1-1,1 0 0,-1-1 0,1 1 1,-1-1-1,1 1 0,0 0 0,-1-1 1,1 1-1,0-1 0,0 1 0,-1-1 1,1 1-1,0-1 0,0 1 0,0-1 1,0 1-1,0-1 0,0 1 0,0-1 1,0 1-1,0-1 0,0 1 0,0-1 1,0 1-1,0-1 0,1 1 0,-1-1 1,0 1-1,1-1 0,38 31 49,1-1 0,2-2 0,2-1-1,1-2 1,93 37 0,-132-58 772,-7-6-442,-12-27-341,-2 0-1,-1 1 1,-2 0-1,-1 2 1,-32-36-1,32 40-21,3 6 262,14 15-440,-1 0 1,1-1 0,0 1-1,0 0 1,0-1 0,1 1-1,-1-1 1,1 0-1,-1 1 1,1-1 0,0 0-1,1 0 1,-1 0 0,0-3-1,1 2 297,121 6 384,229 29 0,-319-29 157,-34-9 77,-52-19 401,23 12-1039,23 10 141,-58-18-175,44 15-50,1-1-1,-1 0 0,2-1 0,-1-1 1,2-1-1,-23-14 0,43 25 60,-40-27-759,33 22-794,32 18 656,4 2 880,1-1-1,55 18 1,-45-18-1983,0 1 0,49 27 1,-30-10-4470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60 992,'0'0'14324,"0"8"-14738,-1 11 435,2 1 0,1-1 0,0 0 0,2 0 0,1 0 0,0 0 0,2 0 0,1-1 0,1 0 0,19 28 0,-15-31 57,-15-16 99,-17-27 83,-118-232-2568,122 231-6632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964 187 6816,'-8'27'13,"5"-14"-55,0 0 0,-1 0-1,-1 0 1,0-1 0,-1 1-1,-1-1 1,-14 18-1,4-79 1057,19 15 851,12 54-679,15 56-709,34 211-67,-29-100 461,-15-65-350,-7 0-1,-11 175 1,-3-139-596,-10 120 555,-87 420 0,65-475-439,-23 103 160,-66 144 50,-31-20 214,-52 182-69,154-454-1142,-36 147 752,74-248 156,11-46-46,-2-1 1,-2-1 0,-17 45-1,22-71 111,1 0-231,-13 25 1003,19-46-593,1-52-369,3-1 1,5 1-1,48-130 0,5-25-111,17-49 45,5-30 134,-22 35-82,10-52 15,-37 149 162,4-21-167,67-348-322,-64 342 561,4 5-733,-26 116 597,-5 1-1,-5-2 0,-3 0 1,-3-121-1,-18-276-8,32 315-538,-2 33 216,-24-146 234,14 149 10,-6 97-25,-2-1 0,-1 0-1,-1 0 1,-2-1 0,-2 2-1,-12-50 1,9 64-39,1 0-1,1 0 1,1 0 0,0 0 0,1-1 0,1 1 0,1-1-1,1 1 1,0-1 0,1 1 0,1-1 0,10-26-1,-10 36 29,0 0-1,-1 0 1,0 0-1,0 0 1,0-1-1,-1 1 1,0-1-1,0 1 0,-1-1 1,1 1-1,-2-1 1,1 1-1,-1-1 1,-3-9-1,0-6 53,5 28-260,0 44 229,-5-13-202,2 0 0,2 1-1,12 70 1,0 39-206,-20 767 834,-7-726-307,-11-1 0,-71 232 0,-99 255-153,18-152 147,-52 247-651,189-639 151,10-29 438,-55 112-1,67-176-82,-10 18-86,3 1 1,-28 102 0,21-22 156,30-130-106,2-2-93,2-8-62,30-76-835,20 0 1025,-3 7 10,69-152 0,-88 135 270,-5-1 0,11-101-1,-7 28-245,47-113-98,12-64-265,-67 250 274,35-95-1,21-86-179,-62 206 193,42-102 0,-30 98 45,16-76 0,-28 59 105,13-55 9,6 33-80,-6-1 0,16-185 0,3-79 155,-41 323-200,19-79 1,-13 88 2,-3 0-1,-3 0 1,0-47 0,-2-24 57,-1 73-14,-1 0-1,-8-53 1,3 50 62,2 0 0,11-82 1,-1-1-441,-8 108 353,1 0-1,1 0 1,0 1-1,2-1 1,0 1-1,1 0 1,11-21-1,-14 34 986,-7 7-2252,1 1 1195,-1 0 1,1-1 0,0 2-1,1-1 1,-1 0 0,1 1-1,1-1 1,-1 1 0,1 0-1,1-1 1,-2 7-1,-1 0 8,-88 312 22,73-239-17,1 9-79,6-1 1,4 1-1,11 120 0,10-74 139,1 65 32,-38 118 89,-1-30-756,24-288 613,2 71 231,-5-1 1,-4 1-1,-40 144 1,-58 164-123,4-11 676,81-309-917,13-34-819,-2 0 0,-2-1 0,-25 44 0,28-53-4608,18-39 3627,-6 11 1982,65-216 235,9-99 0,14-80-1929,52-353-631,-133 608 1992,-7 25-158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1 891 816,'0'0'0,"7"-43"0,4-26 0,7-44-136</inkml:trace>
  <inkml:trace contextRef="#ctx0" brushRef="#br0" timeOffset="1">8 413 816,'0'0'0,"11"-40"0,7-27 0,11-39-136</inkml:trace>
  <inkml:trace contextRef="#ctx0" brushRef="#br0" timeOffset="2">66 27 904,'0'0'0,"25"-11"0,-3-4-200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193 133 816,'0'1'2,"0"0"0,0 0-1,0 0 1,0 0 0,0 0 0,1 0 0,-1 0-1,0 0 1,1 0 0,0 0 0,-1 0 0,1 0-1,-1 0 1,1-1 0,0 1 0,0 0 0,0 0-1,0 0 1,-1-1 0,1 1 0,0 0 0,1-1-1,-1 1 1,0-1 0,0 1 0,2 0 0,15-22 82,0-4-53,-16 22 16,-2-10 1307,-2 25 1669,-2 17-2447,-7 64-897,8-49 1241,-3 0 0,-20 65 1,15-50 591,9-53-820,-29-26 325,1-36-634,10 24-1156,3 0 1,1-1-1,1-1 0,3 0 1,2 0-1,1-1 0,-4-51 0,14 83 675,-1 0 0,0 0 0,0 0 0,0 0 1,-1 0-1,1 0 0,-1 0 0,0 0 0,0 0 0,0 0 0,0 1 0,-1-1 0,-3-4 0,10-42-416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769 308 992,'69'51'1,"-69"-51"0,1 1-1,0-1 0,0 1 0,-1-1 0,1 0 1,0 1-1,-1-1 0,1 0 0,0 0 0,0 1 1,0-1-1,-1 0 0,1 0 0,0 0 1,0 0-1,0 0 0,0 0 0,0 0 0,-1 0 1,1 0-1,0 0 0,0 0 0,0 0 1,0-1-1,-1 1 0,1 0 0,0 0 0,0-1 1,-1 1-1,1 0 0,0-1 0,-1 1 1,1-1-1,0 1 0,-1-1 0,1 1 0,0-1 1,-1 1-1,1-1 0,-1 1 0,0-1 0,1 1 1,-1-1-1,1 0 0,-1 1 0,0-1 1,0 0-1,0 1 0,1-1 0,-1 1 0,0-1 1,0 0-1,0 0 0,0 1 0,0-1 1,-1-1-1,2 1 1,3-18 1,-1 0 1,-1-1 0,-1 1 0,-1 0 0,-4-26 0,0-21 3552,4 57-7100,0-14 10547,-6 40-2788,12 72-3012,-6-86-1261,2-7-1332,0-1 1394,-1 0 0,0 1 0,0-1 0,0 0 0,-1 0-1,0-9 1,-1-20-8,3 1-1,10-49 0,-11 82 35,-1-1-1,0 1 1,1 0 0,-1-1-1,0 1 1,1 0-1,-1-1 1,0 1 0,0 0-1,1-1 1,-1 1 0,0-1-1,0 1 1,0 0 0,0-1-1,0 1 1,0-1-1,0 1 1,0 0 0,0-1-1,0 1 1,0-1 0,0 1-1,0-1 1,0 1 0,0 0-1,0-1 1,-1 1 0,1 0-1,0-1 1,0 1-1,-1-1 1,1 1 0,0 0-1,-1-1 1,1 1 0,0 0-1,-1 0 1,1-1 0,0 1-1,-1 0 1,1 0-1,-1-1 1,1 1 0,-1 0-1,1 0 1,-1 0 0,1 0-1,-1-1 1,1 1 0,-1 0-1,1 0 1,-1 0 0,1 0-1,-1 0 1,1 0-1,-2 0 1,1 1-1,0 0 0,0 0-1,0 0 1,0 0 0,1 0 0,-1 0 0,0 0-1,0 0 1,1 0 0,-1 0 0,1 0 0,-1 0-1,1 1 1,0-1 0,-1 0 0,1 0 0,0 0-1,0 0 1,0 1 0,0-1 0,0 0 0,1 0-1,-1 0 1,0 1 0,1 0 0,10 54 247,3 92 1,-5-34-160,-7-63 60,-2-1 1,-3 1-1,-14 58 1,8-56-341,2 1 1,4 81 0,3 207 277,-6-143-168,9-78-46,0-42 99,-4 1 0,-20 118 0,-13-82 184,21-79-139,2 0 1,2 1-1,-5 74 0,-13 168-239,13-182-202,-8 17 755,-6 0 0,-59 139 0,9-30-345,17 71 161,34-133-804,-32 41 1087,-5 21-74,50-161-430,-28 69 0,-12 43-79,8-22 115,12-51 6,-42 214 111,74-305 17,2-10-91,-31 61 365,29-58-422,6-34-9528,13-13 7779,-1 3 1292,15-60-1518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 5296,'17'34'-38,"-12"-26"-193,-1 1 0,0-1 0,-1 1 0,0 0 0,0 0 0,1 17 0,-37-46-1423,27 15 1650,0 0 1,0-1-1,0 0 1,1 0-1,0 0 1,-8-12 0,0-2 9564,-13 19-8439,22 1-1170,0-1 1,1 1-1,-1-1 1,0 1 0,1 0-1,-1 0 1,0 1-1,0-1 1,1 0 0,-1 1-1,-5 1 1,7-1 200,0 0-1,0 0 1,0 0-1,0 0 1,0 0-1,0 0 1,1 1 0,-1-1-1,0 0 1,1 1-1,0-1 1,-1 1 0,1 0-1,0-1 1,0 1-1,0 0 1,0-1-1,0 1 1,1 0 0,-1 0-1,1 0 1,-1-1-1,1 5 1,0-1-90,1 1 0,-1-1 0,1 0 0,1 1 1,0-1-1,0 0 0,0 0 0,4 7 0,4 3-134,0 0-1,1-1 1,0 0 0,26 23-1,41 23-8,4-3 0,146 80 0,-164-100 14,3-2-154,-44-24 149,0 1 0,40 28-1,146 128 4760,-268-179-4589,24 3-101,1 0 1,0-2 0,0-1-1,2-1 1,-1-1 0,2-1-1,-38-24 1,-194-138-214,229 151 209,-7-2-171,-2 1 1,-1 1 0,-48-20-1,49 29-124,48 26-857,71 42-1061,-40-27 2730,20 12-711,2-1 1,89 42 0,59 35-94,-172-94 349,2-2 1,74 28 0,-27-12 434,-41-10 1773,-42-23-2197,0 1 0,0-1 1,0 1-1,0 0 0,-1-1 0,1 1 0,0-1 1,-1 1-1,1 0 0,0-1 0,-1 1 0,1-1 1,-1 1-1,1-1 0,-1 1 0,1-1 0,-1 1 1,1-1-1,-1 0 0,0 1 0,1-1 0,-1 0 1,0 1-1,1-1 0,-1 0 0,0 0 0,0 1 0,1-1 1,-1 0-1,-1 0 0,-34 20-357,-431 283 688,237-170-578,292-165-3680,147-78 4234,-167 85-390,2 0 0,1 3 0,72-27-1,-111 47 308,-2 1-124,-1-1-1,1 1 1,-1-1 0,0 0-1,0 0 1,0 0 0,0-1-1,0 1 1,-1 0 0,1-1-1,4-5 1525,-48 4-1700,0 1 1,0 1 0,-1 1 0,1 2 0,-63 8-1,95-6-119,-14 4 96,3 0-22,17-5-220,0-7-1610,-2-6 1902,0-1 0,1 0-1,1 0 1,1 0 0,0 0-1,1-1 1,0 1-1,2 0 1,0-1 0,3-16-1,-2-64 473,-2 90 56,0 0-1639,0 1 977,-1 0 0,1 0-1,0 0 1,0-1-1,0 1 1,1 0 0,-1 0-1,1 0 1,-1 0-1,1 0 1,0 0-1,0 0 1,0 0 0,2-1-1,118-10 646,-117 12 1173,-13-23-1718,9 24 1,0-1 0,-1 1 0,1-1-1,0 1 1,0-1 0,-1 1 0,1 0 0,-1-1 0,1 1 0,-1-1 0,1 1 0,-1 0 0,1-1 0,-1 1-1,1 0 1,-1 0 0,1-1 0,-1 1 0,1 0 0,-1 0 0,0 0 0,1-1 0,-1 1 0,0 0 0,1 0 0,-1 0-1,1 0 1,-1 0 0,0 0 0,1 0 0,-1 0 0,0 0 0,1 0 0,-1 1 0,0-1 0,1 0 0,-1 0-1,1 0 1,-1 1 0,1-1 0,-1 0 0,0 1 0,-38 24-86,-29 44 163,34-15-57,2 2 1,-34 87 0,10-20 109,53-106-1062,1-8-2149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30 13000,'47'33'-505,"135"105"-6009,-229-183 6441,-110-98 10916,60 131-9433,97 12-1408,-1 0-1,0 0 1,0 0 0,0 0 0,0 1 0,0-1 0,1 0 0,-1 0 0,0 0-1,0 1 1,0-1 0,1 0 0,-1 0 0,0 1 0,0-1 0,1 1-1,-1-1 1,0 0 0,1 1 0,-1-1 0,0 1 0,1-1 0,-1 1-1,1 0 1,-1-1 0,1 1 0,0-1 0,-1 1 0,1 0 0,0-1-1,0 1 1,-1 0 0,1-1 0,0 1 0,0 0 0,0-1 0,0 1-1,0 0 1,0-1 0,0 2 0,16 42-48,40 37-46,22 4-18,5-3 0,4-3-1,4-2 1,204 129-1,-250-183 897,-6-4 628,-42-16-873,-26-7-326,-12-7-303,1-1-1,0-2 0,2-1 0,0-2 1,1 0-1,-55-36 0,23 15-4,-92-45-175,-125-72-350,283 153 377,-1 2 637,-14-3-2558,37 7 540,2 1 1628,-1 2 1,-1 0-1,0 0 0,0 2 1,0 0-1,-2 0 0,1 1 1,15 13-1,2-1 3,77 63 14,-33-22 51,142 118 196,-80-61-4,-122-99 1919,-39-13 1395,-12-1-4307,-92 24 768,-165 23 0,190-37-100,-122 29 31,217-45-339,52-20-2847,145-42 2708,-102 32 761,112-22 0,-47 13 27,-43 23 3420,-161 24-3637,-440 135-954,446-130 841,-1 0 0,0-2 1,-1-2-1,-1-1 1,0-2-1,-82 4 0,55-7-2109,122-12 100,290-57 1534,-313 59 536,0 0 0,-1-2-1,36-14 1,-35 12 115,1 0-1,51-11 1,25-11 4047,-115 10-4175,-1 1 0,-1 0 1,-1 1-1,-1 0 0,-1 1 0,-2 0 0,-30-26 0,21 19-117,-4-1 141,-2 1-1,-1 1 0,-50-28 1,-51-37-315,101 54-1737,35 36 1989,-1-1 0,1 1 1,0 0-1,0-1 0,0 1 0,-1 0 1,1 0-1,0-1 0,0 1 1,0 0-1,0 0 0,0 0 0,0 0 1,0 0-1,-1 0 0,1 0 1,0 0-1,0 0 0,0 0 0,0 0 1,0 1-1,0-1 0,-1 0 1,1 0-1,0 1 0,0-1 1,0 1-1,-1-1 0,1 0 0,0 1 1,98 42-251,-44-12 270,-9-6 31,-1 1 1,-2 2-1,56 47 1,-63-46 246,1 0 1,48 27 2820,-120-88-3061,26 23-16,-48-49 58,-87-68 0,113 99 14,1 0 0,-25-32-1,26 26 67,-55-47 0,33 40-607,46 36 129,-12-3 56,52 28-2418,-1 1 2681,-2 1-1,-1 1 0,-2 1 1,30 32-1,-22-21 54,76 57-1,-79-63 758,-30-24 91,-17-21-967,-200-210 32,80 88 61,47 73-2959,178 181 2344,191 185 0,-256-276 602,-2 1 0,-1 1 0,-1 0 0,21 37 0,-39-55 162,0 0 1,0 0 0,-1 1-1,-1-1 1,0 1 0,-1 0-1,0-1 1,-1 15 2013,-4-23-1700,-34 10-456,-1 0 0,0-3 0,-1 0 0,0-2-1,-1-1 1,0-2 0,0-1 0,-60-1 0,-103 10-7,-76 19 5,441-40-5184,335 5 4539,-475 4 343,48-5 400,-37 2 1020,4 2 3573,-126-35-4490,34 29-349,0 2 0,-1 1 0,0 3 0,0 2 0,-96 10 0,30 4-34,117-15 1,8-28-1582,1-1 1722,2 1 0,1 0-1,2 1 1,1 0 0,2 0 0,17-27 0,-7 9 23,-22 44 2,0 1 1,0-1-1,1 1 1,-1-1 0,0 1-1,1 0 1,-1-1 0,1 1-1,-1-1 1,0 1 0,1 0-1,-1-1 1,1 1 0,-1 0-1,1 0 1,-1-1-1,1 1 1,0 0 0,-1 0-1,1-1 1,-1 1 0,1 0-1,0 0 1,-1 0 0,1 0-1,-1 0 1,1 0-1,0 0 1,-1 0 0,1 0-1,-1 0 1,1 0 0,0 0-1,0 0 1,30 13-113,41 35-144,-43-27 199,74 53 148,-97-70-13,-2-4 106,1 0 1,-1 0-1,0 0 0,1-1 1,-1 1-1,0-1 0,1 0 0,-1 0 1,5-1-1,1-23-530,-8 22 339,0-1 0,1 0-1,-2 0 1,1 0 0,-1 0-1,1 0 1,-1 0-1,-1 0 1,1 0 0,-1-1-1,0 1 1,0 0 0,-1 0-1,1 0 1,-1 0 0,0-1-1,0 1 1,-1 0 0,0 0-1,-3-5 1,2 6 533,-3 4-524,-1 1 0,0-1 0,1 1 0,-1 0 0,1 0 0,0 1 0,-1 0 0,2 0 0,-1 0 0,0 0 0,1 1 0,0-1 0,0 1 0,0 0 0,0 1 0,1-1 0,0 1 0,-6 8 0,-3 3-39,1 1 0,1 0 0,0 0 0,-8 23 0,13-24 227,-11 22-1147,12-38 205,2-25 190,22-130-175,-2 8 1341,-8 111 1110,-10 59-166,-9 32-1490,3 1-1,4-1 1,6 77-1,-1-33-398,-2-96-29,7-28-1888,2-24 2188,1-64 1,0-12-285,2-41 2006,-5 189-1642,1-1 0,2 1 1,1-2-1,1 1 1,1-1-1,22 26 1,19 30-1942,-17-22-7653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9056,'0'0'0,"8"-5"320,7-3-320,-5 5 320,1 1-320,2-2 568,0-3-568,5 1 568,2-3-568,-2-4-1600,1-3 1600,2 0-1600,-2-1 1600,21-17-4848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350 381 3144,'0'0'10256,"-3"-7"-9856,-29-46-138,18 31 63,1-1 0,0 0 0,-9-30 2029,16 59-2360,-9 11 1,0-1 0,2 2-1,0-1 1,2 2 0,-17 36 0,-22 116-118,36-117 63,2-100-762,-33-137 853,43 121 40,3 47-58,-1 0 0,-1 0 0,0 0 0,-2 0 0,-9-28 0,11 41-18,-1 0 0,1 0 0,0 0-1,0 0 1,0 0 0,0-1 0,0 1 0,0 0 0,1 0 0,-1 0 0,1-1 0,0 1 0,0 0 0,0 0 0,0-1-1,0 1 1,1-2 0,29 26-199,39 61-93,-62-73 367,-1 0 0,0 1 0,0-1 1,-2 1-1,4 12 0,39 92 392,-45-111 613,-4-8-1077,0 0-1,1 0 1,-1 0-1,1 0 1,0-1 0,0 1-1,1 0 1,0 0-1,0-7 1,0 7-1,-1-41-3,-3-1 0,-2 0-1,-3 1 1,-2 0-1,-30-71 1,40 113-286,-6-10-923,20 27 997,210 165 116,-215-173 243,-14-10 135,-34-26 481,-52-38 210,-50-36-1080,138 101-102,19 6-2793,-8-1 2967,0 0 0,0 1 1,-1-1-1,1 1 1,-1 0-1,1 0 1,-1 1-1,0-1 1,9 9-1,30 14 294,218 93 1652,-267-123-2286,0 1 315,0 0 0,1-1 1,0 0-1,0 1 0,0-1 1,0 0-1,1 0 0,0 0 0,0-1 1,0 1-1,0 0 0,0-7 1,1 8-106,26 27-1470,103 96 901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148 288 11744,'-27'43'-79,"27"-42"73,0 0 0,0-1 0,-1 1 0,1 0 0,0-1 0,-1 1 0,1-1 0,-1 1 0,1-1 0,-1 1 0,1-1 0,-1 1 0,1-1 0,-1 1 0,0-1 0,1 0 0,-1 1 0,0-1 0,1 1 0,-1-1 0,0 0 0,0 0 0,1 1 0,-1-1 0,0 0 0,0 0 0,0 0 0,1 0 0,-1 0 0,0 0 0,0 0 0,0 0 0,0 0 0,1 0 0,-1 0 0,0 0 0,0 0 0,0-1 0,1 1 0,-1 0 0,0 0 0,0-1 0,1 1 0,-1 0 0,0-1 0,1 1 0,-1-1 0,1 1 0,-1-1 0,0 1 0,1-1 0,-1 1 0,1-1 0,0 1 0,-1-1 0,1 1 0,-1-1 0,1 0 0,0 1 0,0-1 0,-1 0 0,-23-40 594,23 39-525,-2-3-9,-4-9 15,-1-1 0,2 0 0,1 0 0,0 0 0,1 0 0,-2-32 0,6 44-102,-6-12-77,-3-7 1379,13 38-519,107 389-553,-85-325 49,-17-58-87,-1 1-1,-1 1 1,-2-1-1,2 29 1,-3 0 230,-2-43-286,-1-35-195,17-504 108,-20 495-16,-1 1 1,-11-38-1,3 22 10,-30-15-784,34 75 739,0 1 1,1-1-1,1 1 0,0 0 0,1 0 1,1 1-1,0-1 0,1 0 0,0 1 0,1 15 1,3 17 45,12 65 1,-1-10 63,6 376-612,-17-457 192,0 0 1,1 0-1,8 22 1,-7-26-393,17 73-7469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1840 5112,'37'-11'11173,"15"-25"-10877,-25 17 342,-22 16-540,-1 1-1,0-1 1,0 0-1,0 0 1,0 0-1,-1 0 1,0-1-1,0 1 1,0-1-1,0 0 0,0 0 1,1-4-1,-3 6-78,-1 0 0,1 0 0,0 0 0,0 0 0,0 0 0,0 1 0,1-1 0,-1 0 0,1 1 0,-1-1 0,1 0 0,0 1 0,-1 0 0,1-1 0,0 1 0,0 0 0,0 0 0,1 0 0,-1 0 0,0 0 0,0 0 0,1 0 0,-1 1 0,0-1 0,1 0 0,-1 1 0,5-1 0,-3 1 122,-2-3-144,0 0 0,0-1 0,0 1 0,1 0 0,-1 0 0,1 0 0,0 0 0,1 0 0,-1 0 0,0 1 0,1-1-1,0 1 1,0 0 0,0 0 0,0 0 0,0 0 0,0 1 0,1-1 0,-1 1 0,7-1 0,-10 1-18,20-6-7,-2-1-1,1 0 1,-2-1 0,1-1-1,-1 0 1,30-23 0,14-8 15,-54 34 11,42-17-1,-43 21 39,10-3-54,0 1-1,1 1 1,35-7 0,-50 11 4,34-7 64,0 2-1,0 1 0,49 0 1,-76 5-56,-1 0 0,0 0 0,0 0 0,0 1 1,0 0-1,0 1 0,0-1 0,-1 1 0,1 1 0,-1-1 0,11 8 1,-14-9 19,90 61-245,-48-29 138,-43-31 91,-3-1 1,-1 1-1,2 0 0,-1-1 0,0 1 0,1-1 0,-1 1 0,1-1 0,0 1 0,0-1 0,0 0 1,0 0-1,0 0 0,1 0 0,-1 0 0,1 0 0,0-1 0,0 1 0,0 0 0,0-1 1,0 0-1,6 2 0,-5-1-1,1 0 23,4 19 24,-4-17 1,1-1-1,-1 1 1,0 1-1,-1-1 1,1 0-1,-1 1 1,0 0-1,0 0 1,-1 0-1,1 0 1,-2 0-1,1 1 1,1 5-1,57 103 24,-37-78-5,-21-33 389,11 18-407,22 18 22,-32-35-13,4 20-624,0-17 535,-1-1 0,2 1 0,-1-1 0,1-1 0,0 1 1,0-1-1,1 0 0,0-1 0,0 0 0,1 0 0,-1-1 0,20 5 0,-26-7 549,-1-2-605,18-3 84,106-14 690,-123 18-950,-1-4 2,0 1 267,0-1 0,1 1 0,0 0 1,0 0-1,0 0 0,0 0 1,0 1-1,1-1 0,0 1 0,9-4 1,26-16 43,3-3 932,-41 24-993,0 0 0,1-1 0,-1 1 0,0-1-1,0 1 1,0-1 0,-1 0 0,1 1-1,0-1 1,-1 0 0,1 0 0,-1 0 0,0 0-1,0 0 1,1-4 0,41-63-214,-9 44 229,-29 23 0,1-1-1,-1 0 1,-1-1-1,1 1 1,0-1-1,-1 0 1,0 1-1,0-2 1,-1 1 0,5-7-1,63-92 320,-69 100-199,0 2-118,0 0 0,-1 0 1,1-1-1,0 1 0,-1 0 0,1-1 1,-1 1-1,0 0 0,0-1 0,1 1 1,-1-1-1,0 1 0,-1-1 1,1 0-1,0 1 0,-1-1 0,2-3 1,30-50 2,-7 16-81,2 2 1,3 0-1,42-40 0,-28 32 25,-34 34 46,1 0 1,1 0 0,0 1 0,1 0-1,0 1 1,17-9 0,66-44 155,-62 32-141,-26 22-7,0 1 0,1 0 0,0 0 0,0 0 0,1 1 0,0 0-1,13-6 1,-18 9-11,0 0-1,0-1 1,-1 1 0,1-1-1,-1 0 1,0 0-1,-1 0 1,1 0-1,3-7 1,-3 6-3,0-1 0,0 1 0,1-1 0,0 1 0,0 0 0,1 1 0,9-7 0,11-7-97,-7 4 48,1 1 0,0 1-1,29-12 1,7-11 128,-52 32-93,52-14-361,79-11 240,-122 27 105,-1 0 1,1 0-1,-1 1 1,1 0-1,-1 0 1,1 2-1,22 3 1,-31-4 1,0-1-88,18 0 135,-1 1-1,0 1 1,1 0-1,36 9 1,-42-8 77,0 0 1,0 0 0,0-1-1,28 0 1,-28-2-121,0 0 1,1 1 0,-2 1 0,1 0-1,0 1 1,17 5 0,-29-7 54,86-1-550,-14-3 674,-41 2-34,-1 0 0,0 1 0,46 6 0,13 7 7,-66-9-56,0-1 1,1-1-1,-1-1 1,36-2-1,-51 1-70,1 0 0,0 1 0,0 0 0,-1 1-1,1 0 1,-1 1 0,1 0 0,-1 0 0,21 9-1,3-8-48,-31-4 52,1 0 1,-1 0 0,0 0 0,1 0 0,-1 1-1,1 0 1,-1-1 0,0 2 0,0-1 0,8 3-1,-7-2 27,-1-1 0,1 0 0,-1 0-1,1 0 1,-1-1 0,1 1-1,0-1 1,-1 0 0,1 0 0,0 0-1,-1-1 1,1 0 0,-1 0 0,1 0-1,-1 0 1,1-1 0,-1 1-1,0-1 1,9-5 0,-6 4 3,-4-2 67,2 0 11,66-7-54,-21 3-78,24-1-114,-71 10-90,1-2 216,1 0 0,0 1 0,-1-1 0,1 1 0,0 1 0,0-1 0,0 0 0,0 1 0,0 0 0,9 1 0,-13-1 3,11 0 44,-1-1 0,1-1 1,0 0-1,-1 0 0,0 0 0,0-2 0,0 1 0,0-1 0,18-8 1,2-1 24,1 2 1,1 1 0,0 1 0,41-7-1,93-32-54,-152 45-40,-1-1-1,0-1 1,0 0-1,22-10 1,-21 8-2,1 0 0,0 1 0,1 0 0,0 1 0,0 1 0,26-4 0,-38 6 31,0-1 0,0 0 0,0 0-1,0 0 1,-1 0 0,1-1 0,-1 0-1,0 0 1,0 0 0,7-8 0,19-15-30,-27 25 61,-4 0-50,5-6-127,37-14 56,-11 4 110,-16 8-4,0 1-1,1 0 1,1 1 0,25-9-1,-29 14-6,54-35-4,56-25 30,17-7-106,-134 63 27,61-22-32,21-8 92,-62 16 11,-21 15-11,-2 3 264,27-17-49,66-19-307,-92 37-7,6 3-51,48-24-228,2 1 319,-52 18 40,1 0 0,1 0 0,-1 1 1,1 0-1,-1 1 0,1 0 0,0 0 0,0 1 0,17-2 0,12-3 149,-35 4-124,0 1 0,0 0-1,0 0 1,0 0-1,0 1 1,1-1 0,-1 1-1,0 0 1,0 0 0,1 0-1,-1 0 1,0 0-1,5 2 1,55-35 252,13 17-198,-73 16-185,13-5-73,1 1 43,-1 0-1,36-2 1,6 16 55,128 8 474,-156-15-401,0-1 1,1-2-1,-1-1 0,0 0 0,39-7 0,-44 7 30,-12 0-17,0 1 0,0 1 0,0 0 0,0 0 0,0 1 0,14 4 0,-13-3-1,0-1 1,0 0 0,0 0-1,1-1 1,-1 0-1,16-2 1,85 1 45,-53 7-45,-28-2 50,-1-1 1,1-2-1,0 0 0,0-2 0,0-1 1,67-9-1,63-3 72,-92 11-6014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5744,'3'0'432,"0"1"1,0-1-1,0 1 1,0-1-1,0 1 1,0 0-1,0 0 1,0 0-1,0 0 1,-1 1-1,1-1 0,-1 1 1,5 2-1,53 52-922,-41-36 1024,30 27-282,3-2-1,2-2 0,94 58 1,-103-61 769,-41-34-953,0-2 0,0 1 0,1 0 0,0-1 0,0 0 0,0 1 1,1-2-1,0 1 0,0 0 0,0-1 0,0 0 0,1 0 0,-1-1 0,15 5 0,2-4 284,20 4-106,0 1 0,0 1 0,-1 2 0,53 20 0,-74-25-128,-1 0 0,1-2 0,35 5 1,1-5 147,-1-2 1,1-2 0,0-2-1,57-8 1,-47 3 161,97-13-436,-164 19 10,1 1-1,-1 0 1,1 0-1,-1 0 1,1 0-1,-1 0 1,1 0-1,0-1 1,-1 1-1,1 0 1,-1 0-1,1 0 1,0 1-1,-1-1 1,1 0-1,-1 0 1,1 0 0,0 0-1,-1 0 1,1 0-1,-1 1 1,1-1-1,-1 0 1,1 0-1,-1 1 1,1-1-1,-1 0 1,1 1-1,-1-1 1,0 0-1,1 1 1,-1-1-1,0 0 1,1 2-1,0-2 1,-1 1 1,1-1-1,-1 1 0,1 0 0,0-1 0,-1 1 0,1-1 0,0 1 0,-1-1 0,1 0 0,0 1 0,0-1 0,0 1 0,-1-1 0,1 0 0,0 0 0,0 1 0,0-1 0,0 0 0,0 0 0,0 0 1,0 0-1,0 0 0,0 0 0,1 0 0,182-17 251,-165 16-197,-1-1 0,1 0 0,-1-1 0,20-5 0,-20 4-86,1 0 1,0 1 0,0 1 0,22-1-1,161-23 338,2 24-224,-157 4-93,-43-1 8,0 0 0,0-1-1,0 1 1,0-1 0,0 0-1,0 0 1,0 0 0,0 0-1,0-1 1,0 1 0,0-1-1,0 0 1,-1 0-1,1 0 1,0 0 0,-1-1-1,8-2 1,-4 1 1,0 0 0,1 1-1,0 0 1,0 0 0,0 1 0,0 0-1,0 0 1,0 0 0,0 1-1,0 0 1,1 0 0,15 2 0,-14-1 18,1 0 0,0-1 0,0 0 0,0 0 0,0-1 0,18-4 0,183-46 88,-101 20-924,-42 8-3834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1.3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1 992,'29'18'1943,"-15"-5"1605,0 1 0,20 28 0,-10-12-1370,54 43-2394,-64-59 395,0 0 0,0 0 0,1-2 0,1 0 0,0 0 0,30 15 0,-44-26-155,0 0 0,1 1 0,-2 0 0,1 0 0,0-1 0,0 1 0,0 0-1,-1 0 1,1 0 0,1 4 0,11 12-14,-13-17-7,14 10 273,-1 1 0,25 25 0,11 9-53,-45-39-180,16 18 72,89 79 201,-49-43 320,-47-49-615,0 1 0,14 18 0,3 2 63,0-1 343,-11-10-326,28 23-1,14 20-363,-46-45 381,2-2 0,1 0 0,24 18 0,-19-14 54,-20-17-161,1 0 0,0 0-1,0 0 1,1-1 0,8 5-1,-10-6-2,0-1 0,0 1-1,0 0 1,-1 1 0,0-1 0,1 1-1,2 3 1,-3-3-18,0 0-1,0-1 1,0 0-1,0 1 1,1-1 0,-1-1-1,1 1 1,6 4-1,3-1-45,0 2-1,-1 0 1,14 11-1,22 15 267,-38-27-241,-1 1-1,0 0 1,13 14-1,-13-14-43,31 25-60,-22-19 236,0 0-1,20 21 1,3 3 261,28 16-856,-66-52 483,14 13 44,-2 0-18,1-2 1,1-1-1,33 20 1,-48-30-22,3 2 48,17 1 64,-17-4-44,0 0 0,1 0 0,-1 0 0,0 1 0,0 0-1,-1 0 1,1 0 0,0 0 0,-1 1 0,1 0 0,-1 0-1,6 5 1,0 2-122,-1 1 0,1 0 0,8 14 0,-13-18-121,15 10 74,-18-16 101,0 1 0,1-1 0,-1 1 0,0-1 0,0 1 0,0 0 0,0 0 0,-1 0 0,1 0 0,2 3 0,-1-1 1,0 0 0,1 0 0,0 0 1,-1 0-1,2 0 0,-1-1 0,7 5 0,-7-5-2,0-1 0,0 2-1,0-1 1,0 0 0,0 1 0,-1 0-1,0 0 1,6 7 0,-10-8-7,2 0 0,17 13 8,49 39 430,-58-47-428,0-1-1,0 0 0,14 8 1,-17-12-1,1 1 0,-1 0 1,0 1-1,0-1 0,-1 1 1,1 0-1,-1 1 0,0-1 1,5 9-1,-8-12-11,-1-1 0,1 1-1,0 0 1,-1-1 0,1 1 0,0-1-1,0 0 1,0 0 0,0 0 0,0 0 0,0 0-1,0 0 1,0 0 0,1 0 0,-1-1-1,0 0 1,3 1 0,-2-1 15,0 1 1,-1 0-1,1-1 1,0 1-1,0 0 0,-1 0 1,1 1-1,-1-1 0,1 0 1,-1 1-1,0 0 1,3 2-1,11 11 31,1 0 1,0 0-1,1-2 1,29 18-1,-9 7-5,-20-31 5,-15-7-42,0 1-1,0 0 0,1 1 1,-1-1-1,0 0 1,0 1-1,4 3 1,8 8-42,-1-1 0,1 0 0,1-2 1,0 0-1,34 16 0,-25-15 180,31 20 0,-45-26-97,-9-3 19,24 12-2,28 21 0,-52-34-87,-1 0-60,25 23 55,18 12-234,14 2 360,-57-37-33,21 15 30,50 29-546,-23-15 558,-25-21-229,14 3 460,-36-11-307,0 0 0,1 0 0,-1 0 0,0 0 0,0 0 0,-1 0 0,1 1 0,0-1 0,0 1 0,-1-1-1,1 1 1,-1 0 0,1-1 0,-1 1 0,0 0 0,2 3 0,11 13 41,40 35-630,-15-25 372,-38-27 157,30 20 292,12 3-202,-42-23-68,-2-19-9074,-1 7 2393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13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11032,'6'3'234,"0"0"1,0 1 0,0 0-1,-1 1 1,1-1 0,-1 1 0,0 0-1,-1 0 1,6 8 0,23 22 142,119 110-426,-44-38 554,-6-10-541,-94-90 113,0 1 0,1-1 0,0 0 0,16 9 0,-10-7-34,0 1 0,0 0 0,-1 1 0,17 18 0,-30-28-963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7712,'90'78'3554,"20"17"-3506,-90-77 155,23 25 0,13 14 349,-35-38-137,-1 2 1,23 32 0,-30-36-256,0 0 0,2-1 0,0 0 0,0-1 0,29 20 1,29 19 72,-2 3 1,119 123 0,-179-169-239,85 85 378,-62-67-1274,-12-17-3105,-14-11-2780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6552,'196'173'2796,"-60"-43"-1559,43 36-550,-1-35 189,-152-113-330,3 5-301,33 33-1,-49-43-69,-1-1 1705,0 4-5635,-12-16 3674,0 0 0,0 0-1,0 0 1,-1 0 0,1 0 0,0 0 0,0 0 0,0 0 0,0 0-1,0 0 1,0 0 0,0 0 0,0 0 0,0 1 0,0-1 0,-1 0-406,1 0 406,0 0 0,0 0-1,0 0 1,0 0 0,0 0 0,0 1 0,0-1 0,0 0 0,0 0-1,0 0 1,0 0 0,0 0 0,0 0 0,0 0 0,0 0 0,0 0 0,0 1-1,0-1 1,0 0 0,0 0 0,0 0 0,0 0 0,0 0 0,0 0-1,0 0 1,0 0 0,0 0 0,0 0 0,0 0 0,1 1 0,-1-1-244,0 0 244,0 0 0,0 0 0,0 0 0,0 0-1,0 0 1,-16-12-2909,6 3 2454,-4-4-597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7536,'33'-4'2021,"-29"5"-1645,0-1-1,0-1 1,0 1 0,1-1 0,-1 1 0,0-1 0,0 0 0,0-1 0,0 1 0,4-3 0,35-27 1413,-17 7-3721,2-3-4835,-12 14 3401</inkml:trace>
  <inkml:trace contextRef="#ctx0" brushRef="#br0" timeOffset="1">238 89 6728,'0'0'0,"11"-7"0,7-1 0,-7 1 1504,-3 0-1504,3 0 1504,2 3-1504,-5-3 1464,-1 0 8,8-1-904,0-2 0,-1 2-568,-1 0-10024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86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9144,'30'24'-3796,"10"22"4581,-2-2-237,78 84 2210,-79-84-1968,2 0 0,2-3 0,61 47 1,-42-44-460,-1 3 1,96 101-1,-128-117-52,1-2 0,60 48 1,-81-72-280,11 4-267,-17-8-1066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5.49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4 992,'6'6'60,"3"1"556,-15-24 8669,8 19-8934,280 257 753,-158-148-486,13 12 273,-81-73-910,-39-35 59,0 0 0,0 0 0,27 15 0,52 21 634,-92-49-689,1 1 0,-1 0 0,0 0 0,0 0 0,0 1 0,0-1 0,4 7 0,11 9 39,-18-18-72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0 992,'48'63'12449,"83"60"-12170,-64-55-173,78 77 633,-109-113-505,2-2 1,50 32 0,-64-45-203,-2 0 0,0 1 1,29 31-1,-5-3-24,19 6 424,-41-35 127,32 31 1,-45-37-309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5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5208,'13'20'220,"0"0"0,1-1 0,1-1 0,1 0 0,0-1 0,2-1 0,30 23 0,118 83 832,-134-97-462,0 1 1,-2 1 0,42 49 0,-30-31-197,-18-22 88,51 37 0,-29-26-183,13 10 45,113 59 0,-138-83-287,-28-15 10,0 0 1,-1 1-1,1 0 1,-1 0-1,-1 0 0,1 0 1,-1 1-1,0 0 1,5 12-1,1-1-409,-7-11 422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0 992,'32'31'3605,"-43"-38"-439,2 0-753,13 13 2765,63 63-5299,132 101 0,-82-80 577,-95-70-312,-2 0 0,19 25 1,-22-26-125,0 0 1,1-1 0,28 23 0,0-4-53,-35-26 9,0-2-1,1 0 1,0 0-1,0-1 1,1 0-1,17 7 1,-4-1-6140,-42-17-177,-48-33 4891,18 6 689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5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6368,'52'62'5540,"46"22"-4618,172 111 0,-253-182-902,-1 0 1,0 1 0,20 22-1,27 25 168,158 93 400,-20-17-409,-142-103 328,-55-32-339,-3-2 121,-28-14-9862,-32-26 5992,34 22 2534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1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7000,'30'22'3904,"12"18"-2211,7 6-1082,-1-6-445,-30-23-63,1-1 0,0-1 0,1-1 1,1-1-1,34 17 0,-37-21-77,-1 1 0,-1 0 0,1 2 0,-2 0 0,0 1 0,0 0-1,22 28 1,-18-20 208,1-2-1,0 0 0,26 18 0,-8-12-537,1-2 0,68 31 0,-86-46 515,-1 2-1,0 0 1,-1 1 0,22 16-1,-27-13 223,-12-11-393,1-1 1,-1 0-1,0 0 1,0 0-1,1 0 1,0 0-1,-1 0 1,1-1-1,4 2 1,-6-2 40,-21-16-4797,14 12 4479,-88-61-8728,85 58 7978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11032,'4'6'139,"0"1"1,0-1 0,1 0 0,-1 0-1,1-1 1,0 0 0,1 0 0,-1 0 0,1 0-1,0-1 1,11 7 0,13 11 425,73 70 162,37 32-670,36-7 331,-150-101-248,45 37-114,-58-42-18,0 0 1,1-1-1,0 0 0,1-1 1,0-1-1,21 9 0,-29-14 5,0 0-1,-1 1 0,0 0 1,0 0-1,0 0 0,0 1 1,9 10-1,24 17-7,12-10-114,-48-20 1925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0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1 992,'123'81'5701,"-3"-1"-189,217 146-5100,-217-149 426,-31-22-373,-39-16-336,-35-27-124,0 0 0,1-1 0,18 10 0,-24-17-584,3 2 1982,-26-3-14944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6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6728,'2'4'-398,"2"3"1722,-10-6 3078,6 1-4268,1 1 1,-1-1-1,1 0 0,-1 0 1,1 0-1,0 0 1,0 0-1,0 0 1,0 0-1,0 0 0,0 0 1,0-1-1,1 1 1,2 2-1,27 24 103,-14-14-84,30 28 8,2-2 0,2-3 0,77 44 0,-108-68-30,1 1 0,-2 1-1,19 18 1,-19-18-28,1 0-1,27 16 1,10 7 382,-30-20-496,1-1 0,49 21 0,-44-23 6,-17-6-61,-12-6 34,0-1 0,0 0 0,0 0 0,0 0-1,0 0 1,0 0 0,1-1 0,4 1 0,-8-2-377,-38-10-7287,16 0 3328,10 3 4044,-16-8-956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11208,'0'0'0,"13"7"1536,-5-11 0,10 1-1536,-10 2 528,2-5-528,1 2 528,2 2-528,11-4-11160</inkml:trace>
  <inkml:trace contextRef="#ctx0" brushRef="#br0" timeOffset="1">493 160 8968,'8'2'399,"0"-1"0,0-1 1,0 0-1,0 0 0,1 0 1,-1-1-1,0 0 0,0 0 1,-1-1-1,1-1 0,0 1 1,-1-1-1,1 0 0,-1-1 1,0 1-1,0-1 0,9-8 1,52-26 1148,5-2-5111,-43 21-5850</inkml:trace>
  <inkml:trace contextRef="#ctx0" brushRef="#br0" timeOffset="2">1051 34 7448,'27'0'569,"-9"1"580,0-1-1,-1-1 0,31-6 0,5 0 192,7-3-9314,-46 7 6822,8-3-728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1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34 12 992,'25'36'372,"-25"-28"1588,-8-10-401,-11-10 702,-12-27 5531,49 56-7203,27 21-489,1-2-1,51 31 1,-1-1 348,109 60-126,-163-104-285,-20-12-20,0 2-1,-1 1 0,33 25 1,18 36 191,-66-69-210,-4-5-136,-4-5-229,-9-13-750,8 13 877,-1 0 0,1 1 1,-1-1-1,-1 1 1,1-1-1,-7-3 1,-53-32-338,0-2 1,-81-72-1,21 22 92,93 71 172,-157-101-233,134 86 2588,53 35-678,2 4-1342,1 0 1,-1-1-1,1 1 1,0-1 0,0 1-1,0-1 1,0 0 0,0 1-1,4 1 1,1 3 7,13 11-20,0 0 0,2-1 1,45 26-1,-38-24 33,66 49 15,-62-41-21,53 30 0,-34-26-32,34 18 11,-57-33-4,-21-11-16,0 0 1,1-1 0,15 5 0,-16-5 0,1-1 1,-1 1 0,1 0-1,-1 1 1,0 0 0,-1 0 0,1 1-1,-1 0 1,0 0 0,-1 0-1,0 1 1,0 0 0,10 15 0,-11-16-44,1 1 1,0-1 0,1 0 0,0-1 0,-1 0 0,2 0-1,10 6 1,-18-11 44,0 1 0,0-1-1,0 0 1,0 0 0,1 0-1,-1 0 1,0 0 0,0 0-1,0 1 1,0-1 0,0 0-1,0 0 1,0 0 0,0 0-1,1 0 1,-1 0 0,0 0-1,0 0 1,0 0 0,0 0-1,0 1 1,1-1 0,-1 0-1,0 0 1,0 0 0,0 0-1,0 0 1,0 0 0,1 0-1,-1 0 1,0 0 0,0 0-1,0 0 1,0 0 0,0 0-1,1-1 1,-1 1 0,0 0-1,0 0 1,0 0 0,0 0-1,0 0 1,0 0 0,1 0-1,-1 0 1,0 0 0,0 0-1,0 0 1,0-1 0,0 1-1,0 0 1,0 0 0,0 0-1,0 0 1,1 0 0,-1-1-1,0 1 1,0 0 0,0 0-1,0 0 1,4-1-64,26 20 721,-24-15-852,-8-6-196,-14-5 682,14 7-296,-9-6-110,-28-24 1,24 21 237,-2-6-467,-41-50 601,50 58-300,-1 1-1,-1 0 0,1 0 1,-1 1-1,0 1 0,0 0 1,0 0-1,-1 1 0,-16-4 1,17 4-14,1-1 1,-1 0 0,1-1-1,-1 0 1,2 0 0,-17-13-1,-5-3-655,-270-172-8431,265 171 7831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95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9504,'4'3'285,"1"1"1,-1-1 0,0 1-1,0 0 1,0 0-1,0 0 1,-1 0 0,0 0-1,6 10 1,19 23 310,270 224-459,-204-179-120,155 123 731,-227-188-640,-1 2 0,0 0 0,-1 1-1,-1 1 1,-1 1 0,23 37 0,-36-53-134,0 0-1,1 0 1,0-1 0,0 1 0,0-2 0,0 1-1,1 0 1,-1-1 0,1 0 0,0-1-1,8 3 1,-13-5-436,-11-6-9013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10488,'7'18'32,"-1"-1"-684,-4-4 289,19 9 1558,67 70-209,-35-34-924,65 54-1,-84-84-130,108 96 63,-84-70 709,103 74 0,-134-109-538,-12-9-67,0 1-1,-1 0 0,22 23 0,-30-28-11,1 1 0,0-1 0,1-1 0,-1 0 0,10 5 0,-10-6 40,0 1 0,0-1 0,0 1 0,-1 0 0,0 1 0,0-1 0,6 8 0,-1 2 31,3 5-64,0 0 0,2-1 0,0-1 0,1 0 0,1-1 0,0-1 0,23 14 1,5 2 418,57 50 1,-21-15-160,-65-53-130,-14-11-227,0 0-1,0 0 0,0 0 0,1-1 0,-1 1 1,1-1-1,0 0 0,7 3 0,-3-1-46,0 0 0,0 1 0,-1 0 0,0 1 0,0 0 0,0 0 0,9 12 0,-6-8 44,6 6 7,-6-6 0,-1 0 0,19 13 0,36 33 640,-22-21-542,-26-21-422,-7-6-3176,-26-16 1419,-22-17 1728,0-2 0,2-1 1,-54-52-1,83 72 266,0 1 0,-1 0-1,0 0 1,-14-8 0,-4-9-785,-18-1 5115,41 23-3985,4 3-84,6 6-62,13 6 88,0 1 0,-1 0 0,0 1 0,-1 1 0,-1 1 0,19 26 0,-11-18-205,1-1 1,1-1 0,1-2 0,1 0-1,39 21 1,-16-9-490,19 4 279,-59-33 270,1 1-1,-1 1 1,0 0-1,-1 0 1,1 1-1,-1 1 1,-1 0-1,17 17 1,-20-20 2,-1 1 0,1-1 0,0-1 1,0 1-1,0-1 0,14 7 1,-14-8-84,0 0 1,-1 0 0,1 1-1,-1 0 1,0 0 0,0 0-1,0 0 1,8 10 0,-11-11 30,0-1 0,0 0 0,1 0 0,-1 0 0,1 0 0,-1 0 0,1 0 1,0-1-1,-1 1 0,1-1 0,5 2 0,18 10 26,52 60-848,-76-72 693,-1 1 0,1-1 0,-1 0 0,1 0 0,0 0 0,-1 0 0,1-1 0,0 1 0,0 0 0,0-1 0,0 1 0,2-1 0,-2 1 84,0-1 0,0 0 0,0 1 1,0-1-1,0 1 0,0 0 0,-1 0 0,1 0 1,0 0-1,0 0 0,-1 0 0,3 2 0,29 20-841,1-1-1,60 27 0,-93-48 866,18 10 113,0 2 0,0 0 1,-1 1-1,19 19 0,8 6-1394,-34-31 1160,-1-1 0,1-1 0,0 0 0,15 5 0,-15-6 315,0 0 0,0 0 1,0 1-1,11 9 0,31 11 1163,-49-24-1176,12 6-191,19 12 599,-33-18-513,0-1 0,0 1-1,-1 0 1,1 0 0,0 1 0,-1-1-1,1 0 1,-1 0 0,0 1 0,2 4-1,14 15 1109,-11-15-1097,12 18 104,-11-18-234,0 0 1,0 0 0,0 0-1,1-1 1,9 6 0,9 8-55,-25-20 145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4.4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1 992,'0'0'0,"8"5"0,4 6 0,-1-4 8,-1 2-8,-3-4 8,-1 1-8,6 5-280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13536,'0'0'-2684,"3"1"2998,33 25 1170,-34-26-308,-1-12-2385,-1 12 1224,0 0 0,0 0 1,1 0-1,-1 0 0,0 0 1,0 0-1,0 0 1,0 0-1,0 0 0,0 0 1,0 0-1,0-1 0,0 1 1,0 0-1,0 0 0,1 0 1,-1 0-1,0 0 1,0 0-1,0 0 0,0 0 1,1 0-1,-1 0 0,0 0 1,0 0-1,0 0 0,0 0 1,0 0-1,0 0 1,0 0-1,0 0 0,1 0 1,-1 0-1,0 0 0,0 0 1,0 0-1,1 0 0,-1 0 1,15 17 1718,3 3-980,66 50-284,-52-49-84,-25-17-348,-1 0 0,0 0 0,11 9-1,-13-9-142,0 0 0,-1 0 0,1 1 0,4 6 0,-5-6 13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2248,'7'9'1348,"-1"1"0,2-2 0,0 1 0,0-1 0,10 8 0,-17-14-1294,97 75 3241,-19-11-3799,-56-48 562,-16-12 310,1 0-1,15 8 1,-23-14 890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3864,'10'7'789,"0"-1"0,14 14 0,-16-12 30,0-2-1,0 1 1,18 9-1,2-2-195,-1 0 0,39 30 0,-54-35-82,2 0 0,0-1-1,17 7 1,-27-11 342,-3-3-2449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3144,'2'3'245,"0"1"0,0-2-1,1 1 1,-1 0 0,0-1 0,1 1 0,0 0 0,-1-1 0,6 3-1,12 12 1148,-14-11-705,0 0-1,13 9 1,5 4-250,38 31 1530,-43-37-1403,-1 2 1,18 17-1,-25-20-849,-8-8 359,0 0-1,0-1 0,0 0 0,0 0 1,1 0-1,0-1 0,0 1 0,4 2 1,35 23 289,-13-9 150,-24-15-506,-1-2 6,-1 2 0,0-2 1,0 2-1,0-1 0,6 7 0,0-3 109,8 1-60,12 11-108,3 5 176,-11-12 512,-22-11-662,14 7 185,36 36-698,-46-40 541,0-1 32,-4-3 314,22 15-2164,1 10-3305,-22-24 5898,-15-16-5310,-6-1 2574,10 6 773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624 474 9328,'0'0'3405,"-6"-3"-2760,-15-9 79,-29-21-1,30 19-635,-38-20 0,43 25 108,-1 0 0,2-1 0,-17-14 0,-15-10-168,-24-2-136,46 21 137,-39-35-1,47 35-858,-27-32 1,29 30-40,-1 1 1,-19-16-1,29 28 875,-1 0 0,1 1 0,0-1 0,-8-2 0,2 0 488,10 6-507,0-1-1,-2-2 12,1 3-130,1-2 1,0 2 0,0-1-1,0 0 1,0-1-1,0 2 1,0-2 0,0 1-1,0 0 1,0 0 0,1 0-1,-1-1 1,0 1-1,1 0 1,0-1 0,-1 1-1,0 0 1,1-1 0,0-1-1,-1-2-280,1 5 561,0 0-113,0-1 0,0 1 1,0 0-1,0 0 0,0 0 0,0 0 1,0 0-1,1 0 0,-1 0 0,0 0 0,0 0 1,0 0-1,0 0 0,0 0 0,0 0 0,0 0 1,0 0-1,0-1 0,0 1 0,0 0 1,0 0-1,0 0 0,0 0 0,0 0 0,0 0 1,0 0-1,0 0 0,0 0 0,0 0 0,0 0 1,0 0-1,0 0 0,0 0 0,0 0 1,0 0-1,0 0 0,0 0 0,0-1 0,8 2-200,0 3 86,0 0 0,-2 0 0,2 1-1,-2 0 1,1 1 0,5 5 0,7 5 972,17 21-129,0-5-14,41 26-1,-18-8 20,-24-26-576,-11-8 11,23 19 0,-31-20-342,-12-11 86,0 0 1,0-1-1,-1 1 1,7 2-1,22 16 221,30 23 0,-54-39-97,-6-4 10,1 0 0,-1 0 0,1 0-1,-1 0 1,0 0 0,0 1-1,2 3 1,-4-5 145,3 0-208,-1 0 1,0 1-1,1-1 1,-1 0-1,0 1 1,-1 0-1,1-1 1,0 1-1,2 3 1,2 1-49,-3-4-309,16 12 921,-5-10-4759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478 348 2784,'0'0'9738,"-16"-6"-9142,-8-9-469,16 9 103,0 0-1,-16-7 1,17 8-184,-2 1 0,1-2 0,-10-7 0,9 5-62,0 2 0,-11-7 0,-53-30-1078,30 17 830,31 18 272,-2-1 0,-14-5 0,22 10-85,0 1 1,0 0-1,-9-9 1,-15-8 372,23 15-249,0 0 0,0-1 0,0 0 0,1-1 0,0 0 0,1 1 0,-1-1 0,1-1-1,0 0 1,-4-8 0,6 10 73,3 4-124,-1 0 0,0 1 0,0-1 1,0 1-1,0-1 0,0 0 0,-1 1 0,0-2 1,1 2-291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5656,'0'0'0,"14"-4"0,6-3 0,13-4-3768</inkml:trace>
  <inkml:trace contextRef="#ctx0" brushRef="#br0" timeOffset="1">556 12 8880,'120'-11'4534,"-65"11"-3082,-16 3-4137,-21-1-5408</inkml:trace>
  <inkml:trace contextRef="#ctx0" brushRef="#br0" timeOffset="2">1314 4 7984,'0'0'0,"15"2"0,9 0 0,-4 0 472,-3 3-472,-2-3 472,-1 0-472,15 2-6336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427 301 992,'-15'-6'135,"0"-1"0,2-1 0,-17-10 0,-19-11 109,25 15-325,-32-23 1,17 11 1556,18 12-911,0-1 0,0-1 0,-30-32 0,44 41 393,2 1-997,1 1 1,-1 0-1,-1 0 0,-9-7 1,-14-10-177,28 22-450,17 11-511,75 59 5986,-74-54-3100,-15-13-1678,1-1 1,0 1-1,-1 0 1,2-1-1,4 4 0,23 14-34,41 33 0,-64-47-347,9 9 901,-12-10-385,0-1 1,1 1-1,0-1 0,10 6 0,-12-8-16,0 0-1,-1 1 1,0-1 0,1 0-1,4 6 1,-6-6-32,1 1 0,0 0 1,0-1-1,0 0 0,1 0 0,5 4 1,-8-6-88,1 2 0,0-1 1,0 0-1,0 0 1,0 1-1,-1-1 1,0 0-1,3 4 0,13 10-191,-17-15 160,9 6 40,19 18-107,-9-8 635,-17-16-1401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1 992,'4'4'805,"0"0"0,0 0 0,1 0 0,-1-1 0,1 1 0,0-1 0,9 5 0,14 10 2288,4 1-2684,-27-17-253,1 1 1,-2-1-1,2 2 0,-2-1 1,1 0-1,0 1 1,6 8-1,-10-11-101,19 19 1073,-13-15-1128,3 1 371,-1 0 0,13 12 0,23 13-828,-14-10 450,-11-1 398,7 1 1667,-26-20-2166,-1 0 1,0-1-1,0 1 0,1 0 1,0-1-1,-1 1 0,0 0 1,1-1-1,0 0 0,-1 1 1,0 0-1,1-1 0,0 0 0,1 2 1,-1-2-1007,4 6-8119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1264,'0'0'5709,"1"3"-4740,5 11-285,0 0 0,2-1 0,0 0 0,0 0-1,1-1 1,12 14 0,-11-17 14,1 0 0,19 13 0,-18-15-317,-1 0 0,17 17 0,-20-17-134,0-1 0,17 11 0,4 3-272,-2 0 140,-16-13 141,-1 1 1,0 1-1,13 13 0,-20-19-139,0 0-1,0 0 0,0 0 1,1-1-1,6 5 0,12 10 133,-18-13-228,0 0 1,1 0 0,0 0-1,0-1 1,6 4 0,12 9 109,15 17 220,-25-25 340,-8-5-590,1 0 0,-2 1 0,2 0 0,-2 0-1,1 0 1,4 6 0,-8-9-96,-1 0 1,0-1-1,1 1 0,0-1 0,-1 1 1,2-1-1,-2 1 0,1-1 1,0 1-1,-1-1 0,1 0 0,0 1 1,0-1-1,0 0 0,0 1 0,0-1 1,-1 0-1,2 0 0,-2 0 1,1 0-1,0 0 0,0 0 0,1 0 1,-1-1 866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4760,'38'12'1126,"-23"-7"311,1 0 0,31 5 0,-2-6 162,3-6-4053,-19-1-3552</inkml:trace>
  <inkml:trace contextRef="#ctx0" brushRef="#br0" timeOffset="1">791 12 12824,'3'2'43,"0"1"1,-1-1 0,1 0-1,1 0 1,-1 0 0,0 0-1,0-1 1,1 1 0,-1-1-1,1 0 1,-1 0 0,1 0-1,0-1 1,-1 1 0,1-1-1,0 0 1,-1 0 0,1 0 0,4-1-1,12-1-105,-1-2 0,29-8 0,-22 6-985,7-3-7033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11208,'14'10'1032,"1"-1"0,0-1 0,1 0 0,20 8 0,-30-14-690,1 0 1,-1 0 0,1 0 0,0-1 0,0 1 0,-1-2-1,1 1 1,0-1 0,0 0 0,0 0 0,0-1 0,0 0 0,10-3-1,-13 2-613,-1 0-1,1 0 1,-1 0-1,1 0 1,-1-1-1,5-4 1,10-7-2638,4-2-7977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9056,'0'0'2840,"5"12"-2050,17 16-905,-18-25-455,0 1 1,1-1 0,-1 0-1,1 0 1,-1 0 0,1 0-1,0-1 1,10 4-1,9 2-3676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9240,'0'0'0,"19"4"0,-10 1 1184,2-1-1184,-2-2 1192,0 0-1192,0-2 1256,-3 0-1256,3-2 1256,0-2-1256,9-3-10432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3.8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53 430 7984,'20'10'-23,"-10"-5"258,0 0 0,-1 0 0,1 1 0,-1 0 0,-1 1 0,1-1 0,8 8 1451,-26-29-444,-1 7-876,7 5 52,-1 0 0,0 0 0,0 0 0,0 0 0,0 0 0,0 1 0,-5-2 0,1 1-589,-4 0 70,14 10 415,6 11 7,126 310 377,-122-306-624,28 36 1,-8-13-348,-4-12 2913,-36-40-2380,-10-14-317,0 0 0,2 0-1,0-2 1,-16-32 0,-3-3-387,-103-146-68,122 175 667,13 22-99,-1 0 1,0 0 0,0 1 0,0-1 0,-1 1 0,-8-9-1,11 13-296,18 12-843,-3-1 1049,-1 1 1,0 0-1,0 1 0,-1 0 0,-1 1 0,0 0 0,14 22 0,12 14 18,36 39 1434,-93-110-3240,4-1 1640,-23-24 0,27 35 152,1-1 0,1 0 0,0-1-1,1 0 1,1 0 0,-10-24 0,-10-35 1215,29 69-1170,0 1 0,0 0 0,1 0 0,0 0 0,0 0 0,0 0-1,0 0 1,1 0 0,-1 0 0,1 0 0,0 0 0,0 1 0,0-1-1,1 1 1,-1 0 0,6-5 0,0-3 3,2-4 19,1 0 0,1 1-1,1 1 1,0 0 0,0 1 0,16-11-1,100-69-494,-127 90 491,14-10-407,-25 17-235,-27 16 226,-39 31-1,67-46 389,-52 44-65,46-36 10,-1-1 0,-1-1 1,0 0-1,-22 12 441,56-44-1070,21-21 549,2 3 0,80-60 0,-7 3 91,-95 77 38,11-4 1607,-33 24-1590,-120 96-544,46-34-1350,31-22-6841,31-30 6046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2336,'0'0'3408,"2"-4"-568,4-6-1351,0 0 0,1 0 0,22-22 9106,-29 40-11552,4 66 1267,-11 122 1,1-74-302,3-101-12,2-17-2,0-1 0,1 1 0,-1-1-1,1 1 1,0-1 0,0 1 0,0 0 0,1-1 0,-1 1 0,1-1 0,0 1-1,0-1 1,0 1 0,0-1 0,4 6 0,-4-7-420,-2-44 21,9-72 0,0-7 364,-8 114 22,-1-31-238,2 1 0,12-71 0,-13 91 621,0 14-278,0 0-1,0 0 1,0 0 0,0 1 0,0-1 0,1 0 0,-1 0 0,1 1 0,-1-1 0,1 0 0,2-3 0,14 26 24,-10-4-50,-1-1-1,9 27 1,-12-29-21,1 0 1,1-1-1,0 1 1,1-1 0,11 18-1,-15-27-51,-1 0 0,1 0 0,0 0 0,0 0 0,0 0-1,0 0 1,0 0 0,1 0 0,-1-1 0,1 1 0,5 3 0,-6-6-3,0-1 0,0 1 1,0-1-1,0 1 0,0-1 0,0 1 0,0-1 0,0 0 1,0 0-1,-1 0 0,1 0 0,0 0 0,0-1 1,-1 1-1,1 0 0,-1-1 0,1 1 0,-1-1 1,0 1-1,0-1 0,1 0 0,-1 0 0,0 0 0,1-3 1,24-52-98,47-113-178,-71 169 266,0 6 30,2 16 68,1 27 132,-5 4-67,-1 11-91,3 0 0,11 69 0,-11-113-20,-2-14-92,1 0 1,-1-1-1,1 1 0,0 0 1,0 0-1,0-1 0,1 1 1,0-1-1,-1 0 1,2 1-1,3 6 0,25-17-7763,-14 5-1267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11832,'0'0'4104,"-1"32"-481,-5 7-3126,-1-1 0,-3 0 0,-1 0-1,-1-1 1,-3 0 0,-31 59 0,16-29-222,23-49-495,-17 33-1,47-88-1994,-2 5 1710,-2-1 0,-1-1 0,20-54-1,29-123 316,-52 164 1926,-14 45-918,5 20 34,61 260 703,-61-260-1485,1-1 1,11 20-1,-10-20-169,0 0 0,7 23 1,-10-19-1840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12640,'0'0'1376,"14"0"1099,51 3 419,-26 0-2133,35 8-4773,-47-7-6834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84 11744,'0'0'3534,"0"2"-2435,10 67 947,-5-45-1614,-1 1-1,0 30 1,-2 11 45,-1-32-397,-1 1 1,-4 36 0,2-68 293,-1-8-173,-4-23-161,-6-38-291,9 28 113,2 0 0,2 0 0,1-1 0,2 1 0,2 1 0,10-44 0,-14 78 144,-1 0-1,1 0 1,0 0-1,0 0 1,0 0-1,0 0 1,1 1-1,-1-1 0,1 0 1,0 1-1,0-1 1,0 1-1,0 0 1,0-1-1,0 1 1,1 0-1,-1 0 0,0 1 1,1-1-1,0 0 1,0 1-1,-1 0 1,1-1-1,0 1 1,4-1-1,-3 2 29,1-1 0,-1 1 0,0 0 0,1 0 0,-1 1 0,0-1 0,0 1 0,1 0 0,-1 0 0,0 0 0,0 1 0,0 0 0,0-1 0,0 1 0,-1 1 0,1-1 0,5 4 0,-7-4-3,1 1 1,0-1 0,-1 1-1,1-1 1,-1 1-1,0 0 1,0 0 0,0 0-1,0 0 1,-1 0 0,1 0-1,-1 1 1,0-1-1,0 0 1,0 1 0,0-1-1,-1 1 1,1-1-1,-1 1 1,0-1 0,0 1-1,0-1 1,0 1 0,-1 0-1,1-1 1,-1 0-1,0 1 1,-2 5 0,-1-1-13,0 1 0,0-1 0,0 0 0,-1 0 0,-1 0 0,1-1 0,-1 0 0,0 0 0,-1 0 0,-8 6 0,2-4 25,12-9-82,0 1 0,0-1-1,1 1 1,-1-1-1,0 1 1,0-1-1,0 1 1,1-1-1,-1 1 1,0 0 0,1 0-1,-1-1 1,0 1-1,1 0 1,-1 0-1,1 0 1,-1-1 0,1 1-1,0 0 1,-1 0-1,1 0 1,0 0-1,0 0 1,0 0-1,-1 0 1,1 0 0,0 0-1,1 2 1,-1-2-416,70 7-694,-64-8 1149,0 0-1,-1 0 0,1 1 1,-1-1-1,1 1 0,-1 0 0,0 1 1,1-1-1,-1 1 0,0 0 0,0 0 1,0 1-1,0 0 0,0 0 1,-1 0-1,1 0 0,-1 1 0,0-1 1,0 1-1,0 0 0,0 1 1,-1-1-1,5 9 0,-1 1 162,0 0-1,8 30 0,-14-38-85,0 0 0,0 1 0,-1-1 0,0 0 0,0 0 0,0 0 0,-1 0 0,0 0 0,0 0 0,-3 10 0,3-12 11,0 1-1,-1-1 1,0 0 0,0 0-1,0 0 1,0 0 0,0 0-1,-1-1 1,0 1 0,1-1 0,-6 5-1,5-6-23,0 0-1,0 0 1,0 0 0,0-1-1,-1 0 1,1 1 0,0-1-1,-1 0 1,1-1 0,-1 1-1,1 0 1,-1-1 0,0 0-1,-6 0 1,0-1-26,1 0 1,-1 0-1,0-1 1,1 0-1,-1 0 1,1-1-1,0-1 1,-1 1-1,2-2 0,-1 1 1,-13-10-1,20 13-115,0-1-1,1 0 1,-1 0-1,1 1 1,-1-1-1,1 0 1,0 0-1,0 0 1,0-1-1,0 1 1,0 0-1,0 0 1,1-1-1,-1 1 1,1 0-1,-1-4 1,1 4-54,1 1 0,-1-1 0,0 1 0,1-1 1,-1 1-1,1-1 0,0 1 0,-1 0 0,1-1 0,0 1 1,0 0-1,0-1 0,0 1 0,0 0 0,0 0 0,1 0 0,-1 0 1,0 0-1,0 0 0,1 0 0,-1 0 0,1 1 0,-1-1 0,0 0 1,3 0-1,32-16-3539,-5 3-5615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9240,'9'-20'1557,"-9"20"-1460,1 0 0,-1 0 0,0 0 0,0 0 0,1 0 0,-1 0 0,0 1 0,0-1 0,0 0 0,1 0 0,-1 0 0,0 1 0,0-1 0,0 0 0,0 0 0,1 0 0,-1 1 0,0-1 0,0 0 0,0 0 0,0 1 0,0-1 0,0 0 0,0 1 0,0-1 0,0 0 0,0 0 0,0 1 0,0-1 0,0 0 0,0 0 0,0 1 0,0-1 0,0 0 0,0 0 0,0 1 0,0-1 0,-3 53 7742,2-37-6618,-4 60-765,2-56-501,1 1-1,1-1 0,1 0 1,1 1-1,1-1 0,0 0 1,8 29-1,-8-42 34,1 1-102,-1 1 0,2-1 0,-1 0 1,9 15-1,-10-21 88,0 1-1,0-1 0,0 0 1,0 0-1,0 0 1,1 0-1,-1 0 1,1 0-1,0 0 1,-1-1-1,1 1 1,0-1-1,0 0 0,0 0 1,0 0-1,0 0 1,6 0-1,21 2-1652,1-2-1,52-4 0,27 0-3239,-63 10-1061,-10 0 3247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7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85 992,'1'-4'6064,"21"-55"149,-22 38 1965,-1 32-7560,1 1-626,2 12-35,4 28 28,10 114 108,-12 331 0,-5-466-59,2 0 1,6 55 0,-5-78-205,0 0 1,0 0-1,1 0 1,0-1-1,1 1 1,-1-1-1,1 0 1,10 13-1,-14-20 116,0 1-1,1-1 0,-1 1 0,0-1 1,0 0-1,1 1 0,-1-1 1,0 0-1,1 0 0,-1 1 0,0-1 1,1 0-1,-1 0 0,1 0 0,-1 1 1,0-1-1,1 0 0,-1 0 0,1 0 1,-1 0-1,0 0 0,1 0 1,-1 0-1,1 0 0,-1 0 0,1 0 1,-4-35-9830,-7 4 5566,3 5 2258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8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0 8072,'0'0'12825,"-14"4"-12080,-5 11-704,1 1 0,0 1 0,1 1 1,1 1-1,1 0 0,1 1 0,-17 31 0,6-6-58,3 1 0,-26 78-1,43-94 128,5-20-187,5-18-540,16-37 655,3 0 0,1 2 0,2 0 0,40-47 0,-41 48-42,-23 37 39,-1 0-1,0 1 1,1-1-1,0 0 1,0 1-1,1-1 1,-1 1-1,1 0 1,0 0-1,0 1 1,0-1-1,0 1 0,1 0 1,0 0-1,-1 0 1,11-4 1205,-13 7-1224,-1 1 0,1-1-1,-1 0 1,1 1 0,-1-1 0,1 1 0,-1 0 0,0-1 0,1 1 0,-1 0 0,2 1 0,-3-2-23,20 14 95,4 1-59,-1 2 1,-1 1 0,20 20-1,-3 3 141,44 60-1,-73-88-205,4 7 766,-10-2-6659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78 7896,'0'-3'233,"-1"0"-1,1 1 1,-1-1 0,1 1 0,-1-1 0,0 1 0,0-1-1,0 1 1,-1 0 0,1-1 0,0 1 0,-1 0 0,0 0 0,1 0-1,-1 0 1,0 0 0,0 1 0,0-1 0,0 0 0,0 1-1,0 0 1,-1-1 0,1 1 0,-4-1 0,-7-4 1287,0 2 0,0 0 0,-18-4 0,29 8-1512,-6-1-19,0 0-1,0 0 1,0 1 0,0 0 0,0 0-1,0 1 1,0 0 0,0 1 0,-10 2 0,13-2-33,0-1 1,-1 1-1,1 0 1,0 1 0,1-1-1,-1 1 1,0 0 0,1 0-1,-1 1 1,1-1 0,0 1-1,0 0 1,1 0-1,-4 5 1,6-7-26,0 0-1,0 0 0,0 0 1,0 0-1,1 1 1,-1-1-1,1 0 0,0 0 1,-1 1-1,1-1 1,0 0-1,1 1 0,-1-1 1,0 0-1,0 0 1,1 1-1,0-1 1,-1 0-1,1 0 0,0 0 1,0 0-1,0 1 1,3 2-1,-1 1 44,2 0 0,-1-1 0,0 1 1,1-1-1,11 9 0,209 148-344,-213-152 355,-1 0-1,0 1 1,-1 0-1,0 0 1,9 14-1,-16-20 76,1 0 0,-1 0-1,0 0 1,-1 0 0,1 1 0,-1-1-1,0 0 1,-1 1 0,1 0 0,-1-1 0,0 1-1,0 0 1,-1 0 0,0 0 0,0 0-1,-1 6 1,0-9-15,0 1 0,0 0 0,0-1 0,-1 1-1,1 0 1,-1-1 0,0 0 0,0 1 0,0-1 0,-1 0 0,1 0 0,-1 0-1,1-1 1,-1 1 0,0-1 0,0 1 0,0-1 0,-1 0 0,1 0-1,0 0 1,-1-1 0,0 1 0,1-1 0,-1 0 0,0 0 0,1 0 0,-1 0-1,0-1 1,0 1 0,0-1 0,1 0 0,-7-1 0,-10 0 212,0-2 0,0 0 0,0-1-1,-31-11 1,43 13-412,1-1 0,0 0-1,1 0 1,-1 0-1,0-1 1,1 0 0,0-1-1,0 1 1,0-1-1,1 0 1,-1 0 0,-4-7-1,8 10 49,1-1 0,-1 0 0,0 1 0,1-1 1,0 0-1,0 0 0,0 0 0,0 0 0,0 0 0,0 0 0,1 0 0,0 0 0,-1 0 0,1 0 0,0 0 1,0 0-1,1 0 0,-1 0 0,1-1 0,0 1 0,-1 0 0,1 0 0,1 1 0,-1-1 0,0 0 0,1 0 1,-1 1-1,1-1 0,0 0 0,4-3 0,0-2-1543,1 1 0,0 0-1,1 0 1,-1 1 0,11-7 0,12-8-450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8432,'0'0'3358,"0"21"-350,-15 331 2353,13-326-5161,0-2-40,0-13-185,1 1 0,1-1 0,-1 1 0,2 0 0,0-1 0,2 12-1,-3-23-61,0 1 0,0-1 0,1 1-1,-1-1 1,0 1 0,0-1 0,0 1-1,1-1 1,-1 0 0,0 1 0,0-1-1,1 1 1,-1-1 0,0 0-1,1 1 1,-1-1 0,1 0 0,-1 1-1,0-1 1,1 0 0,-1 0 0,1 0-1,-1 1 1,1-1 0,-1 0 0,0 0-1,1 0 1,-1 0 0,1 0 0,-1 0-1,1 0 1,16-8-3195,12-21-3621,-27 27 6226,14-17-591,10-10-985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9952,'3'1'213,"-1"1"0,1 0 0,-1 0 0,0 0 0,0 0 0,1 1 0,-1-1 0,-1 1 1,1-1-1,0 1 0,-1-1 0,1 1 0,-1 0 0,0 0 0,0 0 0,0 0 0,0 0 0,0 4 1,10 60 4399,-11-63-4558,7 55 315,-1-12 42,-2 0 0,-3 80 0,-9 3-20,7-124-330,1 1-1,0-1 1,0 0-1,1 0 1,-1 1-1,3 6 1,2 23-4175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5.7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312 605 11032,'0'0'3385,"-3"-4"-2560,-24-37-558,1 0 0,3-2 0,1 0 0,-27-81 0,42 102-116,-2 0 1,0 1-1,-1 1 0,-1 0 1,-1 0-1,0 1 1,-2 0-1,-20-21 0,28 34-361,14 19-58,3 11 133,2-1 0,29 41 0,-7-11 38,146 222 19,-178-271 98,-1 0 0,2 0 0,-1 0 0,0-1 0,1 0 0,0 1 0,-1-1 0,1 0 0,9 4 1768,-16-9-1766,1 0 0,-1 0 0,1 0 0,-1-1 1,1 1-1,0-1 0,-3-4 0,3 3-17,-75-82 62,49 56-58,-43-58 1,-15-53-555,18 28 728,67 109-155,-1 0-1,0 1 1,1-1-1,0 0 1,0 0-1,0 0 0,0 0 1,0-6-1,-4-17-682,4 24 1185,12 33-2296,85 253 1453,-77-231 205,2-1-1,29 51 1,-4-28-2420,-21-60 2264,-23-13 285,0 0 1,0 0-1,0 0 1,0 0-1,0 0 1,0 0-1,0-1 1,0 1-1,0-1 1,0 0-1,0 0 1,1 0-1,-1 0 1,0 0-1,8-2 1974,-9 0-1865,1 0 1,-1 0-1,1 0 0,0 0 0,0 1 0,0-1 1,0 0-1,0 1 0,3-3 0,5-4 91,25-30 40,31-43 0,26-30 167,-80 97-402,0 0 0,-1-1 0,-1-1 0,0 1 0,8-19 0,32-88 155,-45 110-178,18-42 10,-13 34 335,10-35-1,-13 37-763,-9 32 103,-6 30 69,-15 31 234,2-3-209,-3-1 0,-2-1 1,-38 67-1,51-112 135,6-11 99,0-1 0,-15 20 0,65-158-11852,-7 18 9564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50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11480,'0'-1'59,"1"0"0,-1 0 0,1 0 0,-1 0 1,1 1-1,0-1 0,-1 0 0,1 0 0,0 1 1,0-1-1,-1 1 0,1-1 0,0 0 0,0 1 1,0 0-1,0-1 0,0 1 0,0-1 0,0 1 0,0 0 1,0 0-1,0 0 0,1-1 0,37-5 2385,-21 3-1596,-12 2-724,10-4 153,0 1 1,1 1 0,-1 0 0,1 1 0,0 1 0,33 3 0,-4 2-2195,-7 0-9403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5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5656,'0'0'7232,"15"16"-5128,-2 9-1596,-1 0 1,-1 1 0,-1 0 0,11 47-1,16 44-382,-34-109-131,-2-5 3,0 0 0,0 1 0,1-1 0,-1-1 0,1 1 0,0 0 1,0 0-1,0 0 0,0-1 0,0 1 0,1-1 0,-1 0 0,1 0 0,2 2 0,12-38 54,24-63-87,-28 64-7,0 1 1,3 0 0,0 0-1,31-41 1,-45 70-385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5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5920,'6'6'902,"0"-1"-1,0 1 1,-1 0 0,0 0 0,0 0-1,-1 1 1,0-1 0,0 1 0,0 0-1,3 11 1,3 3 226,14 28-1044,-11-23-8,1 1 1,0-1-1,23 29 1,-13-34-245,-11-11 52,-11-9 135,0-1-1,0 0 1,1 1 0,-1-1 0,0 0-1,0 0 1,0 0 0,0 0 0,0-1-1,0 1 1,0 0 0,0-1 0,0 0-1,0 1 1,3-3 0,-2 1 46,0-1 1,0 0 0,0 0-1,0 0 1,0 0 0,-1 0-1,1-1 1,-1 1-1,0-1 1,0 1 0,0-1-1,-1 0 1,3-7 0,11-60 285,-10 40-351,7-18-128,22-63 0,-19 66-1645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6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8608,'6'11'3784,"-2"-2"-3003,-1 0 1,0 0-1,0 0 1,-1 1 0,2 11-1,2 53 130,-1-8-3483,-1-32-7888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6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49 5296,'0'0'2676,"5"-13"401,-4 13-2992,0 0 0,-1-1-1,1 1 1,0-1 0,-1 1 0,1-1 0,-1 0-1,1 1 1,-1-1 0,0 0 0,1 1 0,-1-1 0,1 0-1,-1 1 1,0-1 0,0 0 0,1 0 0,-1 1-1,0-1 1,0 0 0,0 0 0,0 1 0,0-1-1,0 0 1,0 0 0,0 0 0,0 1 0,0-1 0,0 0-1,-1 0 1,1 1 0,0-1 0,-1 0 0,1 1-1,0-1 1,-1 0 0,1 1 0,-1-1 0,1 0-1,-1 1 1,1-1 0,-1 1 0,1-1 0,-1 1 0,0-1-1,1 1 1,-1-1 0,0 1 0,1 0 0,-1-1-1,0 1 1,0 0 0,1 0 0,-1-1 0,0 1-1,0 0 1,1 0 0,-1 0 0,-1 0 0,-3-1 25,-1 0-1,1 1 1,0 0 0,-1 0 0,1 0 0,0 0-1,-1 1 1,-6 1 0,9-1-54,-1 0 0,1 1 0,-1-1-1,1 1 1,-1 0 0,1 0 0,0 0-1,0 0 1,0 0 0,0 1 0,-4 5 0,-20 37 22,18-29-67,1 1-1,0 0 1,2 1-1,0 0 1,1 0-1,1 0 1,0 0-1,2 1 1,-1 25-1,3-40-100,0 0 0,1-1-1,-1 1 1,1 0-1,0 0 1,0-1 0,1 1-1,-1-1 1,1 1-1,0-1 1,0 1 0,0-1-1,0 0 1,0 0-1,1 0 1,-1 0 0,1-1-1,0 1 1,4 2-1,-5-3-53,0-1-1,0 0 0,0 0 1,1 0-1,-1 0 0,0 0 1,1-1-1,-1 1 0,1-1 0,-1 0 1,1 1-1,-1-1 0,1 0 1,-1 0-1,1-1 0,-1 1 0,1 0 1,-1-1-1,0 0 0,1 1 1,-1-1-1,0 0 0,1 0 1,-1 0-1,0-1 0,0 1 0,0 0 1,0-1-1,3-2 0,4-6-318,-1 0-1,0-1 0,-1 0 0,0 0 1,0-1-1,-1 0 0,7-23 0,7-8-600,-7 3 389,-9-1 9108,-4 61-7299,-1 62 451,5 126-847,1-107-403,5 42-23,-10-119-428,0-6-247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8160,'1'0'39,"-1"0"0,0 0 0,1 0 0,-1 0 0,0 0 0,1 0-1,-1 0 1,0 0 0,1 0 0,-1 0 0,1 0 0,-1 0 0,0 0 0,1 0 0,-1 0 0,0 0 0,1 0 0,-1 0 0,0 0 0,0 1 0,1-1 0,-1 0 0,0 0 0,1 0 0,-1 1 0,0-1 0,0 0 0,1 0 0,-1 1 0,0-1 0,0 0-1,0 1 1,1-1 0,-1 1 0,7 17 2978,1 23 1529,-7-20-3965,0 1 0,-4 30 0,0-12-1457,4 0-3656,-1-37 3822,0 0 1,1-1 0,0 1-1,-1 0 1,1 0-1,0-1 1,0 1-1,1-1 1,1 4 0,2 4 258,8 17-1849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7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9776,'0'15'5896,"23"-20"-5067,54 4-234,92 13 0,-85-3-496,71 5-112,-80-10 49,86 17 0,9-1 382,-144-25 148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02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9864,'0'0'13518,"2"1"-13686,54 28 2,-38-19 32,-1 0 0,1-2 0,1 0 0,21 6 0,-34-12 147,1 0-1,0 1 1,-1 0-1,1 0 1,-1 1 0,0 0-1,0 0 1,0 0-1,-1 1 1,10 9 861,-15 0-263,1-12-580,-1-1-1,0 1 1,0-1-1,0 1 1,0-1-1,0 1 1,0-1 0,0 1-1,0-1 1,-1 1-1,1-1 1,-1 1-1,1-1 1,-1 0 0,1 1-1,-1-1 1,0 0-1,0 1 1,1-1-1,-1 0 1,0 0 0,0 0-1,0 0 1,0 0-1,-1 0 1,1 0-1,0 0 1,0 0 0,-1 0-1,1-1 1,0 1-1,-2 0 1,-67 32 95,13-8-512,16-4-1303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0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8 158 6368,'0'0'12777,"-4"13"-12227,2 3-480,1-1 0,1 1 0,0 0 0,4 21 0,-3-32-54,0 0-1,0-1 0,0 1 0,1 0 1,0-1-1,0 1 0,0-1 0,1 0 1,-1 0-1,1 0 0,0 0 1,0 0-1,0 0 0,1-1 0,0 0 1,-1 1-1,1-1 0,7 4 0,-1-2 18,0 0-1,0 0 1,0-1-1,1-1 1,-1 1-1,1-2 0,0 0 1,-1 0-1,1 0 1,0-2-1,0 1 1,0-2-1,0 1 1,12-3-1,-14 0 31,-1-1 1,0 0-1,0-1 0,0 0 0,-1 0 1,1 0-1,-1-1 0,0 0 0,-1-1 1,11-12-1,6-7 7,-19 22-30,1 0 1,-1 0-1,0-1 1,0 0-1,0 0 1,-1 0-1,0 0 1,0 0-1,0-1 1,-1 1-1,1-1 1,-2 0 0,1 0-1,0 0 1,-1 0-1,0-7 1,0 4 36,-1 0 0,-1 0 0,0 0 0,0 0 0,-1 0 0,0 0 0,0 0 0,-1 1 0,-1-1 0,1 1 0,-1 0 0,0 0 0,-1 0 1,0 1-1,0-1 0,-1 1 0,0 0 0,0 1 0,-14-12 0,17 16-69,-1-1 0,0 1 1,0 0-1,0 1 0,0-1 0,0 1 0,0 0 1,0 0-1,-1 0 0,1 0 0,0 1 0,-1 0 1,1-1-1,-6 2 0,-2 0-587,1 1 0,-1 0 1,-22 8-1,30-8 247,-1 0 0,1 0 0,0 1 0,0-1 0,0 1 0,0 0 0,-6 6 0,-6 4-1720,-23 18-9074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3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5296,'6'-20'381,"1"-8"7516,-4 54-6607,-2 15-246,-4 0-280,2 73 1,3-50-303,-10 236 89,14-146-266,-1-52 426,-5-100-876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7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672 616 992,'0'0'18649,"-5"-4"-18324,-60-47-176,-100-104 1,142 128-339,1-2 0,2-1 1,1-1-1,-19-39 0,17 29 467,-45-65 0,31 72-133,29 29-21,-1-1 0,1 0 0,-10-13 0,15 18-21,7 5-1112,-4-2 936,1 0-1,-1 0 1,1 1-1,-1 0 1,4 4-1,-2-2-102,29 33-89,-2 0 0,29 49-1,-45-66 166,0-1 0,2 0 0,0-1 0,36 29 0,-25-22-38,27 30 0,-13 1 192,-29-38-10,29 32 0,-24-34 124,-10-10 1170,-20-13-891,-4-5-649,-29-23 0,5 3-167,-11-13 169,43 35 197,-1 1 0,0 0 1,-1 0-1,1 1 0,-2 0 1,1 0-1,-1 1 0,-21-8 1,16 9 137,0-1 0,-23-12 1,-23-8-426,68 30-755,1 1 773,0 0 1,0 0-1,-1 1 1,1 0-1,7 10 0,20 18 64,-10-14 218,174 132-1844,-165-129 2381,44 41 0,-53-54-264,-23-10-83,1 1 0,-1-1 0,1 1-1,-1-1 1,1 1 0,-1-1 0,1 1 0,-1 0 0,1 0 0,-1-1-1,0 1 1,1 0 0,-1 1 0,1 0 0,-3 0-201,-1 0 1,0-1-1,0 1 0,0-1 1,0 0-1,0 1 0,0-1 1,-1 0-1,-4 1 0,-4 3 5,-201 115 63,183-102-95,-31 24 0,35-23 284,-46 26 0,54-36-252,2-1 84,0 0-1,0-1 0,-1-1 1,-20 6-1,33-11-592,36-5-3830,13-16 3936,-43 19 222,28-13-211,-1-2 0,0-1 0,34-27 0,37-20-835,-69 44 2486,-12 10-361,-26 19-229,-38 28-153,34-28-643,-21 16 126,0 0 0,-1-2 0,-2-2 0,0-1 0,-1-1-1,-46 16 1,-101 44 993,170-79-664,69-21-11009,-19 13 8744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4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4400,'0'0'11734,"0"3"-11233,16 113 265,1 164-1,-17-279-1217,0 1 0,0 0 0,1 0 0,-1 0 0,0 0 0,1 0 0,-1-1-1,1 1 1,0 0 0,0-1 0,0 1 0,0 0 0,1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4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1 992,'0'11'1447,"0"0"0,0 0 0,1 0 0,4 19 0,1 3 1055,1 16-992,-3-28-962,-1-1-1,0 23 1,15 175 2355,-14-180-2751,1-7 28,1 20-2935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5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7000,'5'-2'513,"1"0"0,0 0 1,0 1-1,0 0 0,0 0 1,0 0-1,0 0 0,12 2 0,23-4 1932,9 0-1270,-7 1-3042,-12-1-7273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5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1 164 1080,'0'0'8464,"0"-4"-7811,3-16 303,1-1-22,-1 0-1,-1-1 1,-1-36 0,-3 40-2981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3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6368,'0'0'8392,"0"23"-8163,-15 721 860,12-391-152,2-323 100,0-18-3116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4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9416,'0'0'2633,"11"-4"-573,-8 5-1961,-1 1 1,1-1-1,-1 1 1,1-1-1,-1 1 0,0 0 1,0 0-1,0 0 1,0 0-1,0 0 0,0 1 1,0-1-1,-1 1 1,1-1-1,-1 1 0,0-1 1,2 6-1,16 58 448,-13-42-430,9 21-310,1-1 1,38 70-1,-42-90 463,-11-23-279,0 0 0,0 1-1,0-1 1,0 0 0,0 0-1,0 0 1,0 0 0,0-1-1,0 1 1,1 0 0,-1 0-1,0-1 1,1 1 0,-1 0 0,0-1-1,1 0 1,-1 1 0,1-1-1,-1 0 1,1 0 0,-1 1-1,1-1 1,-1 0 0,1-1-1,-1 1 1,1 0 0,-1 0 0,0-1-1,1 1 1,-1-1 0,1 1-1,-1-1 1,2 0 0,6-1 136,-6 0-85,0 1 0,-1-1 1,1 0-1,0 1 0,0-1 1,-1 0-1,1-1 0,-1 1 1,0 0-1,0-1 0,0 1 1,3-5-1,3-3 54,46-52-34,-4-2-1,67-111 0,-110 167 221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2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1 100 992,'0'0'7576,"4"0"-6110,47-5-221,0-1 0,-1-3 0,64-20 0,-112 29-1195,10-4 66,0 1 1,0 1 0,0 0-1,0 0 1,0 2 0,0-1 0,0 1-1,19 3 1,17 8 4387,-80-18-4143,-162-12-750,94 3 638,78 12-674,32 1-513,32 2-455,134 20 1253,-170-18 181,51 4 2051,-50-3-860,-37-1-691,-22-2-629,26 0 35,0 1 1,0 1 0,-30 5-1,44-5 55,1 0 0,0-1 0,-21-1-1,1 0 72,11 2 436,12 0-926,18 3-1742,-4 0 2142,0-1-1,-1 1 0,0 0 1,1 0-1,-1 0 1,0 1-1,-1-1 0,7 10 1,-4-7 32,57 80 1539,-73-47-984,4-25-1043,4-14 465,1-1 0,0 0 0,-1 0 0,1 0 0,0 0 0,-1-1 0,1 1 0,0 0 0,-1 0 0,1 0 0,0 0 0,0 0 0,-1 0 0,1 0 0,0-1 0,-1 1 0,1 0 0,0 0 0,0 0 0,-1-1 0,1 1 0,0 0 1,0 0-1,0-1 0,-1 1 0,1 0 0,0 0 0,0-1 0,0 1 0,0 0 0,-1-1 0,-22-56-203,23 55 204,2 9-1580,0-4 1649,0 1 0,-1-1 0,1 0 0,1 0 1,2 3-1,4 7 276,17 48-55,-13-28 14,-12-31-193,0-5-694,5-10 491,1 0 0,0 0-1,11-13 1,-9 13 30,0 0 0,-1-1 0,9-20-1,-6 7 939,-10 25-551,-2 4-42,-7 17-12,2-6-606,-16 39 1104,15-14-4799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1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4848,'0'0'11618,"2"6"-10970,9 40-339,-2 1-1,2 49 0,0 106 712,-10-163-602,-4 128 530,-1-53-1915,6-38-3703,2-100-3007,0 6 5818,-1-5-281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0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2520,'7'15'11652,"-7"-1"-10571,-2 118 3,4 134-395,-3-59 479,-2-37-543,12-104-114,-6-48-417,0 1 1,0 19-1,1-6 390,0-1-3622,-3-45 30,0 0 0,6-22 0,0-2 714,-1-6 281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0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0 8880,'1'1'219,"-1"0"1,1 0-1,-1 0 1,1-1-1,-1 1 1,1 0 0,-1 0-1,0 0 1,0 0-1,1 0 1,-1 0-1,0 0 1,0 0-1,0 0 1,0 0-1,0 0 1,0 0 0,0 0-1,0 0 1,-1 0-1,1 0 1,0 0-1,-1-1 1,1 1-1,0 0 1,-1 0-1,1 0 1,-1 0 0,1 0-1,-1-1 1,0 1-1,1 0 1,-1-1-1,0 1 1,1 0-1,-1-1 1,-2 2-1,-11 13 1972,-13 28-2004,1 0 1,2 2 0,2 1 0,-20 60-1,36-94-547,6-11 273,-1 0-1,0 0 1,0 0 0,1 0-1,-1 0 1,1 0-1,-1 1 1,1-1-1,0 0 1,-1 0-1,1 1 1,0-1 0,0 0-1,0 1 1,0-1-1,0 0 1,0 1-1,0-1 1,0 0-1,1 0 1,-1 2-1,60-118-2263,37-77 2192,-96 191 291,-1 0 1,1-1 0,-1 1-1,1-1 1,0 1-1,-1 0 1,1 0 0,0-1-1,0 1 1,0 0-1,0 0 1,0 0-1,0 0 1,0 0 0,1 0-1,-1 0 1,0 0-1,0 1 1,1-1 0,-1 0-1,0 1 1,1-1-1,-1 1 1,1-1-1,-1 1 1,1 0 0,-1 0-1,1-1 1,-1 1-1,1 0 1,-1 0 0,1 1-1,2-1 1,0 2-73,-1 0 0,1 0 0,-1 0 1,0 0-1,1 0 0,-1 1 0,0 0 0,0-1 1,-1 1-1,1 0 0,2 4 0,103 151 48,-79-114 114,3-3 0,47 50 0,-77-90-409,13 15-17,-12-6-3833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1607 1 7000,'0'0'11909,"0"12"-11397,12 198-18,-15-31-98,0-114-317,1 3 82,-13 80 1,5-85-292,-2 86 0,8-16-208,3-97 225,-8 41 0,-2 17 154,-2 166 711,14-224-738,-1-21-6,0 0 0,-3 24-1,-3 28 59,5-37-3,-2-1 0,-12 53 0,-35 163 41,4-11-7,11-114-70,29-97-41,-2 0 0,-16 34 0,-12 35 8,17-36-67,-2-1 0,-2-1 0,-45 73 0,26-49 456,24-42-189,-27 38 1,32-53-158,1 2 1,-13 34-1,16-35-45,0-1 0,-2-1-1,0 0 1,-14 20 0,23-38 9,-3 4 5,0 0 0,0 0 0,1 1-1,0 0 1,0 0 0,0 0 0,1 0 0,0 0-1,0 1 1,-1 8 0,2-5 12,-2 0 0,1 1 0,-1-1 0,-1-1 0,0 1 0,0-1 0,-1 0 0,-9 13 0,-67 75 575,41-53-663,-69 64-246,52-36 977,-41 45-618,10-36 41,71-67 85,-7 7-110,-52 35 0,-14 3-144,44-36 231,24-13-241,-36 24 1,58-33 162,-36 19-1504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1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7536,'0'-1'46,"0"1"1,1 0 0,-1-1-1,1 1 1,-1-1-1,0 1 1,1 0 0,-1-1-1,1 1 1,-1 0 0,1-1-1,-1 1 1,1 0-1,-1 0 1,1 0 0,0 0-1,-1-1 1,1 1-1,-1 0 1,1 0 0,-1 0-1,1 0 1,0 0 0,-1 0-1,1 0 1,-1 1-1,1-1 1,-1 0 0,1 0-1,0 0 1,-1 1-1,2-1 1,17 19 3345,8 28 1619,-7 1-4907,26 99 0,-42-131-238,1-1 1,11 26 0,3-72-927,36-78-1368,-27 51 2211,-24 49 157,0 1 0,1 0 0,1-1 0,-1 2 0,1-1 0,13-12 3527,0 49-2068,9 29-939,-21-42-508,1 0 1,0 0-1,1-1 1,1 0-1,17 21 1,-5-2-186,-21-32 206,0 1 1,1 0 0,-1-1 0,1 1 0,-1-1 0,1 1-1,0-1 1,0 0 0,0 1 0,0-1 0,0 0-1,0 0 1,1-1 0,-1 1 0,1 0 0,-1-1-1,1 0 1,3 2 0,-6-3 20,1 0-1,0 0 1,-1 0-1,1 0 1,0 0-1,-1 0 1,1 0-1,0 0 1,-1 0-1,1 0 0,0 0 1,-1-1-1,1 1 1,0 0-1,-1 0 1,1-1-1,-1 1 1,1 0-1,-1-1 1,1 1-1,-1-1 1,1 1-1,-1-1 1,1 1-1,-1-1 1,1 1-1,-1-1 1,0 1-1,1-1 1,-1 0-1,11-24 33,-7 11-30,7-8 62,-2-1-1,-1-1 1,-1 0-1,-1 0 1,-1 0-1,3-41 1,1 3-209,-8 58-1686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2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14792,'10'-20'122,"-9"17"-64,0-1-1,1 1 0,-1-1 0,1 1 1,0 0-1,0 0 0,0 0 0,0 0 1,1 0-1,-1 0 0,1 1 0,-1-1 0,1 1 1,6-4-1,-9 6-10,0 0 1,1-1 0,-1 1-1,0 0 1,1 0 0,-1 0-1,0 0 1,1 0-1,-1 0 1,1 0 0,-1 0-1,0 0 1,1 0 0,-1 0-1,0 1 1,1-1-1,-1 0 1,0 0 0,1 0-1,-1 0 1,0 0 0,1 1-1,-1-1 1,0 0-1,1 0 1,-1 1 0,0-1-1,0 0 1,1 0 0,-1 1-1,0-1 1,1 1-1,3 16 824,-5 30-353,0-33-441,1 16-50,0 18-4179,5 3-4905,-1-27 6797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2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51 10136,'1'-2'301,"-2"-1"1,1 1 0,0 0-1,0-1 1,-1 1 0,1 0-1,-1-1 1,0 1 0,1 0-1,-1 0 1,0 0 0,-1 0-1,1 0 1,0 0 0,0 0-1,-1 0 1,1 0 0,-1 0-1,0 1 1,0-1 0,1 1-1,-1-1 1,-4-2 1607,3 6-1579,-4 3-280,0 0 1,0 1-1,1 0 0,0 1 1,0-1-1,1 1 1,-9 13-1,-29 60-238,29-51 197,7-12-136,0-1 0,-7 36 0,9-35 5,4-13 43,0-1 0,1 1 0,-1-1 1,1 1-1,0 0 0,0-1 0,0 1 0,0 0 0,0-1 0,1 1 0,0-1 1,0 1-1,0-1 0,0 1 0,0-1 0,1 0 0,0 1 0,-1-1 0,1 0 0,0 0 1,5 4-1,-6-5-1,1 0 1,1-1 0,-1 1-1,0-1 1,0 1 0,1-1-1,-1 0 1,0 0 0,1 0-1,-1 0 1,1 0 0,0-1-1,-1 1 1,1-1-1,-1 1 1,1-1 0,0 0-1,-1 0 1,1-1 0,0 1-1,-1 0 1,1-1 0,0 1-1,-1-1 1,1 0 0,-1 0-1,0 0 1,1 0 0,3-3-1,3-3-481,0 0-1,0 0 1,-1 0-1,0-1 1,-1-1 0,0 1-1,0-1 1,5-10-1,-3 6 355,-1-1 1,9-24-1,-14 28 489,0 1-1,-1-1 1,0 1 0,-1-1 0,0 0-1,-1-13 1,-16-14 6828,20 64-6762,0 0 0,-2-1 0,-1 1 0,-4 40 0,1-13-58,-5 51-64,0 31 788,7-121-1693,1 0-1,1 0 1,0 0-1,1 0 1,1-1-1,9 25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3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10488,'-1'4'481,"1"1"0,0-1 0,0 0 0,1 0 1,-1 1-1,1-1 0,0 0 0,1 5 0,5 26 2810,-6-14-2570,1-1-1,5 24 1,0 0-2136,-4 1-4749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4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13448,'12'-6'-130,"-9"5"-516,30-4 6200,-25 4-6429,282-6 1762,0 25-1059,52 1 872,-111-8 869,-212-10-1512,-8-1-13,-1 0 0,0 0 0,0-1 0,0 0 0,0 0 1,20-7-1,-28 7-538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4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93 5384,'2'-47'1704,"0"2"11871,-1 58-13173,2 70 63,-3 0 1,-4 0 0,-20 112-1,15-51 153,-1 7-426,9-144-171,1 1 0,0 0 1,0-1-1,0 1 0,4 14 1,1 11-24,-3-19-1683,6-37-7301,-4-1 826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37 11744,'1'0'116,"-1"-1"0,0 0 0,1 1 0,-1-1 0,0 1 0,1-1-1,-1 0 1,1 1 0,-1-1 0,1 1 0,-1-1 0,1 1 0,0-1 0,-1 1 0,1 0 0,-1-1 0,6-3 2437,-15-2-1523,2 3-1030,0 0 0,0 0 0,0 1 0,0 0 0,-1 1 0,1-1 0,0 1 0,-9 0 0,14 1 421,-18 9-413,17-8 3,0 0-1,0 1 0,1-1 0,-1 1 0,1 0 0,-1 0 0,1-1 0,0 2 1,0-1-1,0 0 0,0 0 0,0 1 0,0-1 0,1 1 0,-1-1 0,1 1 0,0 0 1,-2 5-1,2-4-13,1 1 0,-1-1 0,1 1 0,0-1 0,0 1 0,0 0 1,1-1-1,-1 1 0,1-1 0,0 1 0,3 5 0,-1 0 0,2 0 0,-1-1 0,1 1 0,1-1 0,0 0 0,0-1 0,1 0 0,0 0 0,0 0 0,11 8-1,-14-12 92,0-1-1,0 1 1,-1 0-1,1 0 0,-1 0 1,0 0-1,0 1 1,0-1-1,-1 1 0,0 0 1,1 0-1,0 5 1,-2-8-33,-1-1 1,0 1 0,0-1 0,1 1 0,-1-1 0,0 1 0,0-1 0,0 1 0,-1-1 0,1 1 0,0-1 0,-1 1 0,1-1-1,-1 1 1,1-1 0,-1 1 0,1-1 0,-2 2 0,0-1-39,1-1 0,-1 0 1,1 1-1,-1-1 0,0 0 0,0 0 0,1 0 1,-1 0-1,0 0 0,0-1 0,0 1 0,0 0 0,0-1 1,0 0-1,0 1 0,0-1 0,-4 0 0,-6 0-267,-1-1-1,0 0 0,0-1 0,0 0 0,1-1 0,-1 0 1,-17-8-1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11744,'0'0'6081,"1"3"-5116,2 6-829,-1 0 0,0 0 1,0 1-1,-1-1 0,-1 1 0,0 11 0,-7 65 1102,2-33-892,2-33-501,2-15 46,0-1 0,1 1 0,-1 0 0,1 0-1,0 0 1,0 0 0,1 0 0,-1 0 0,1 0-1,0 0 1,3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13720,'8'0'361,"0"-1"1,0-1 0,0 1 0,0-1-1,0-1 1,0 1 0,0-2 0,8-3-1,-10 4-409,0 1-1,0 0 0,0 0 0,1 0 0,-1 1 0,0 0 0,1 1 0,0-1 0,-1 1 1,1 0-1,-1 1 0,1-1 0,-1 1 0,12 4 0,1-2-2195,5-3-6638,-16 3 6782</inkml:trace>
  <inkml:trace contextRef="#ctx0" brushRef="#br0" timeOffset="1">22 161 8344,'12'5'-309,"0"-1"0,-1 0 0,1-1 0,0-1 0,1 0 0,-1 0 0,0-1 0,0-1 0,1 0 0,-1 0 0,23-5 0,2 1-1471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6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4 10936,'0'0'8293,"-16"-3"-7573,9 3-701,1 0 1,-1 1 0,1-1 0,-1 2-1,1-1 1,-1 0 0,1 1-1,0 1 1,0-1 0,0 1 0,0 0-1,0 0 1,0 0 0,-8 8-1,0 0 56,1 1 0,0 0 0,1 1 0,-15 20 0,24-28-69,-1 0 0,2 0 0,-1 0 0,1 1 0,-1-1 0,1 1-1,1-1 1,-1 1 0,1-1 0,0 1 0,0 0 0,1 0 0,0 0-1,0-1 1,0 1 0,1 0 0,0 0 0,0 0 0,0-1 0,0 1-1,1-1 1,0 1 0,1-1 0,-1 0 0,1 1 0,0-1 0,5 7-1,-6-11-9,-1 1 0,1-1 0,0 0 0,0 0 0,0 0 0,-1 0 0,1 0 0,0 0 0,0 0 0,0 0 0,1-1-1,-1 1 1,0-1 0,0 1 0,0-1 0,0 0 0,4 0 0,43-8-1438,-19 1-1037,10 1-8854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9688,'22'35'4080,"-22"-35"-3976,0-1 0,0 1 0,0-1 0,0 1 0,0-1 0,0 1 0,-1-1 0,1 0 0,0 1 0,0-1 0,0 1 0,-1 0 0,1-1 0,0 1 0,-1-1 0,1 1 0,0-1 1,-1 1-1,1-1 0,0 1 0,-1 0 0,1-1 0,-1 1 0,1 0 0,-2-1 0,-3-5 2411,17 3-1821,4 2-617,16-1 118,-1 1 0,0 1-1,1 2 1,34 7 0,-18 1-22,1-2 0,0-3 1,60 0-1,-94-4-169,0 0-1,0 1 1,20 6-1,23 4 3,42-3 129,100 13 553,-185-20-630,1-2 0,28-1 1,-11 0 20,-33 1-51,0 0-1,1 0 0,-1-1 0,0 1 0,1 0 1,-1-1-1,0 1 0,0 0 0,0-1 1,1 1-1,-1 0 0,0 0 0,0-1 1,0 1-1,0-1 0,0 1 0,0 0 1,0-1-1,0 1 0,0 0 0,0-1 1,0 1-1,0 0 0,0-1 0,0 1 0,0-1 1,0 1-1,0 0 0,0-1 0,0 1 1,0 0-1,0-1 0,-1 1 0,-7-27 126,-13-26-237,18 47 85,-1 0 1,0 0-1,0 0 1,-1 0 0,1 1-1,-7-5 1,-18-25 134,16 4-63,12 31-73,1-1 0,0 0 0,0 0 1,0 1-1,0-1 0,-1 0 0,1 1 0,0-1 0,-1 0 1,1 1-1,0-1 0,-1 1 0,1-1 0,-1 0 0,1 1 1,-1-1-1,1 1 0,-1 0 0,1-1 0,-1 1 0,0-1 1,1 1-1,-1 0 0,0-1 0,1 1 0,-1 0 0,0 0 1,1-1-1,-1 1 0,0 0 0,1 0 0,-3 0 0,-4-1 7,-10-19 32,16 19-93,21 10-523,141 84 190,-121-73 484,51 18 0,-89-37 947,-2 7-1021,-1 0 0,0 0 0,-1 0 0,0 0 0,0 0 0,-1 0 0,0-1 0,0 1 0,0-1 0,-1 0 0,-1 0 0,1 0 0,-1-1 0,0 1 0,-6 5 0,-3 2 53,-1 0 0,0-2 0,0 0 0,-1 0 0,-21 10 0,0-3-318,30-13 129,6-4-454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9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7448,'20'18'15734,"-15"-14"-15731,0 0 1,1-1-1,0 0 1,0 0-1,0 0 0,10 2 1,1 2-25,6 0 1,0 0 0,0-1 0,45 5 0,-48-9 33,0 1 1,0 1-1,0 1 1,0 1-1,36 15 1,-54-20 15,16 11 122,-17-11-142,-1-1 1,0 1-1,1-1 0,-1 1 0,0-1 1,1 1-1,-1-1 0,0 1 1,1-1-1,-1 1 0,0-1 0,0 1 1,0 0-1,0-1 0,1 1 1,-1-1-1,0 1 0,0 0 1,0-1-1,0 1 0,0-1 0,-1 1 1,1 0-1,0-1 0,0 1 1,0-1-1,0 1 0,-1-1 1,1 1-1,0-1 0,0 1 0,-1-1 1,1 1-1,-1 0 0,-25 28 142,-49 41-1,55-52-107,-21 11-19,35-26-171,1-1-1,0 2 1,0-1 0,0 0 0,1 1 0,-1 0-1,1 0 1,0 0 0,0 1 0,0-1 0,1 1-1,-1 0 1,-2 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9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1 166 9688,'0'0'5228,"10"24"-3458,10 7-1131,1-2 0,26 27-1,-30-35-627,-14-18 21,-1-1 0,1 1 0,-1-1 0,1 0 0,0 0 0,0 0 0,0 0 0,0 0 0,1-1 0,-1 1 0,0-1 0,1 0 0,-1 0 0,1 0 0,-1 0 0,1-1 0,-1 0 0,6 1 0,4-2 139,0 0 0,0-1 0,21-5-1,-14 2-13,-14 4-97,1-1 1,-1 0-1,0 0 0,0 0 1,0-1-1,0 0 0,0 0 1,-1-1-1,1 0 1,-1 0-1,0 0 0,0 0 1,0-1-1,-1 0 1,1 0-1,-1 0 0,-1 0 1,1-1-1,-1 0 1,0 1-1,0-1 0,0-1 1,-1 1-1,0 0 1,0 0-1,-1-1 0,0 1 1,0-1-1,0 1 1,-1-1-1,0 0 0,0 1 1,-1-1-1,1 1 1,-1-1-1,-3-7 0,1 6-8,0 1 0,-1-1 0,1 1 0,-2 0 0,1 0 0,-1 1 0,0-1 0,0 1 0,-1 0 0,1 1 0,-14-11 0,7 6 80,6 4-106,0 1 1,0 1-1,-1-1 0,1 1 0,-1 0 0,0 1 0,-1-1 0,1 1 0,0 1 0,-1 0 1,0 0-1,1 0 0,-1 1 0,0 0 0,0 0 0,-13 1 0,11 2-224,0 1-1,0 0 1,1 0 0,-1 1-1,1 0 1,0 1-1,-11 6 1,-33 29-3835,21-13-7946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6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19 217 7000,'0'0'12225,"-18"-1"-12333,117 1-166,-74-1 273,1 1-1,0 0 0,50 9 1,2 1 184,-42-4 2660,-48-4-2858,0-1 0,0 0-1,0-1 1,0-1-1,0 1 1,1-2 0,-1 0-1,-17-4 1,-12-7-46,-40-19-1,16 6 82,28 19-240,55 1-2248,47 2 2020,2-1 461,-61 5 39,0-1 0,0 1 0,0 0 0,0 1 0,11 2 0,-12-2 328,0-1 1,0 1-1,0 0 1,0-1-1,0 0 1,9-2-1,-25 5-301,-1 0-1,0-1 1,0-1-1,0 0 1,0 0-1,0-1 1,0-1-1,0 0 1,-14-3-1,-20-4-1308,44 7 1170,1-1 1,-1 1-1,1-1 1,-1 0-1,1 1 1,0-1-1,-1 0 0,1 0 1,0 0-1,0 1 1,0-1-1,1 0 1,-1 0-1,0-3 1,0 2-7,0 0 44,0 0 0,0-1 0,0 1 0,1 0 0,0 0 0,-1-1 0,1 1 0,0 0 0,1 0 0,-1-1 0,1 1 0,-1 0 0,1 0 0,1-4 0,0 0 25,0-1 0,-1 1-1,0-1 1,1-10 0,-1 9 462,3 10-218,7 19-197,11 34-251,-13-21 188,-5-17 12,1 0 0,1-1-1,0 1 1,15 25-1,-18-32-76,-2-7-316,-6-102-7344,3 48 245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6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22 7712,'0'-1'136,"-1"0"1,1 1-1,0-1 1,0 0-1,-1 0 1,1 0-1,-1 0 1,1 0 0,0 1-1,-1-1 1,0 0-1,1 0 1,-1 1-1,1-1 1,-1 0-1,0 1 1,1-1-1,-1 1 1,0-1-1,0 1 1,0-1-1,1 1 1,-1 0 0,0-1-1,0 1 1,0 0-1,0-1 1,0 1-1,-1 0 1,-6-3 509,7 2-971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108 829 11208,'-17'-15'655,"12"10"-176,-1 1 0,1-1 0,0-1 0,1 1-1,-1-1 1,1 1 0,-6-13 0,0-8-268,1 0-1,2-1 1,0 0-1,2 0 0,1 0 1,2-1-1,0 0 1,2 1-1,1-1 1,1 0-1,1 1 1,11-43-1,-8 47-289,1 0-1,0 1 1,2 0-1,1 0 1,0 0-1,2 2 1,0-1 0,2 1-1,0 1 1,1 1-1,18-18 1,30-21 299,-60 53-218,0 1 0,1 0 0,0 0 0,-1 1 0,1-1 0,0 1 0,1 0 0,-1 0 0,0 0 0,0 0 0,10-1 0,-2 1 12,-4 0 25,1 0 0,0 1 0,0 1 0,0 0 0,0 0 0,-1 0-1,1 1 1,0 1 0,0 0 0,-1 0 0,1 0 0,10 5 0,2 2 102,-1 1 1,0 0 0,30 22-1,-44-29-11,0 1-1,-1 0 1,0 0-1,1 1 1,-2-1-1,1 1 0,0 0 1,-1 1-1,0-1 1,0 1-1,-1 0 0,1 0 1,-1 0-1,3 10 1,-6-12-201,1 1 1,-1-1-1,0 0 1,-1 1-1,1-1 1,-1 1-1,0-1 1,0 0-1,-1 0 1,1 0-1,-1 0 1,0 0-1,0 0 1,-3 6-1,-11 23-4184,8-12-5925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9592,'39'-54'5769,"-39"47"-2363,0 14-2834,-2 21-149,-1 0-1,-10 44 1,8-52-562,1 0 0,1 1 1,1-1-1,0 1 1,2 0-1,2 29 1,-2-49 127,0 1 0,0-1 0,0 0 1,1 0-1,-1 0 0,0 0 0,0 0 1,0 1-1,1-1 0,-1 0 0,1 0 0,-1 0 1,1 0-1,-1 0 0,1 0 0,0 0 1,-1 0-1,1-1 0,0 1 0,0 0 0,0 0 1,-1 0-1,1-1 0,0 1 0,0-1 1,0 1-1,0 0 0,0-1 0,0 0 0,0 1 1,1-1-1,-1 0 0,0 1 0,0-1 1,0 0-1,0 0 0,0 0 0,0 0 0,1 0 1,-1 0-1,0 0 0,0 0 0,0-1 1,0 1-1,0 0 0,0-1 0,0 1 0,0-1 1,0 1-1,2-2 0,7-4 26,0 0-1,-1 0 1,0-1 0,11-10-1,-10 8-67,66-64-765,-20 18-2111,-14 15-7391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1024 13624,'34'-18'955,"-1"0"0,-1-3 0,-1 0 0,-1-2 0,-1-1 0,44-48 0,-68 65-901,7-5 97,0-1 0,-2 0 0,0-1 0,0 0 0,-1-1 0,-1 0 0,-1 0 0,9-25 0,-8 10-39,-2 1-1,-1-1 1,-2 0-1,0 0 1,-2-1-1,-5-47 1,1 53 5,0 1-1,-2 0 1,-1 0-1,-1 1 1,-1 0 0,0 0-1,-2 0 1,-20-32 0,21 41-108,-1 1 1,-1 1-1,0 0 1,-1 0-1,0 1 1,-1 0-1,0 2 1,-27-17-1,28 19 13,-1 0-1,0 1 1,0 1 0,-1 0-1,0 1 1,0 1-1,0 0 1,0 0-1,0 2 1,-20-1-1,30 2-25,1 1-1,-1-1 1,0 1-1,1 0 0,-1 0 1,1 0-1,-1 1 1,1-1-1,0 1 0,-1 0 1,1 0-1,0 0 1,0 0-1,0 0 1,1 1-1,-1-1 0,0 1 1,-1 3-1,-5 6-53,2-1-1,-1 1 1,-7 19-1,5-10 82,-7 13-113,1 0 1,-19 66 0,30-80-31,0 0 0,2 1 1,0-1-1,1 1 0,1-1 0,3 38 0,-1-51 37,1-1-1,0 1 1,-1-1 0,2 1-1,-1-1 1,1 0 0,0 0-1,0 0 1,1-1 0,6 9-1,16 18-2710,9 13-10005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9504,'0'0'-1512,"31"6"8494,-20 9-6482,0 0 1,0 0-1,-2 1 0,0 0 1,-1 1-1,10 27 0,5 10-355,17 61-332,-40-113 180,1-1-1,-1 0 1,1 1-1,-1-1 1,1 0-1,0 1 1,-1-1 0,1 0-1,0 0 1,0 1-1,0-1 1,0 0-1,0 0 1,0 0-1,0 0 1,1 0 0,-1-1-1,0 1 1,0 0-1,1-1 1,-1 1-1,0 0 1,1-1-1,-1 1 1,1-1 0,-1 0-1,1 0 1,-1 1-1,1-1 1,-1 0-1,1 0 1,-1 0-1,0-1 1,1 1 0,-1 0-1,1 0 1,1-1-1,1-1 1,0 0-1,0 0 1,0-1-1,0 1 1,0-1-1,-1 1 0,1-1 1,-1 0-1,0-1 1,0 1-1,4-5 1,152-186-39,-37 29-586,-83 114-1421,-18 23-8373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29 414 9056,'-11'-10'3629,"9"6"-3428,-1 0-1,1 0 1,0-1-1,0 1 1,1 0 0,0-1-1,-1 1 1,1-1-1,1 0 1,-1 1 0,1-1-1,0 0 1,0-8-1,2 4-83,-1 0-1,1 0 0,1 1 0,-1-1 0,2 0 1,6-13-1,0 4-89,1 2 0,0-1 0,1 1 0,1 1 0,29-27 0,-25 27-7,1 1 1,0 1-1,1 0 0,0 2 1,1 0-1,1 1 0,0 1 1,0 1-1,0 1 0,1 1 1,0 0-1,0 2 0,1 1 1,43-1-1,-22 6 147,73 14 0,-97-11-9,0 0 0,-1 1 0,0 1 1,0 1-1,-1 1 0,19 11 0,-17-7-126,-1 1 0,0 1 0,24 25-1,-33-30 90,-1 1-1,0 0 0,0 0 0,-1 1 0,-1 0 0,0 0 0,7 17 0,-12-21 81,1 0-1,-1 1 1,0-1-1,-1 1 1,0-1-1,0 1 1,-1 0-1,0-1 1,0 1-1,-3 14 1,2-21-165,-1 1 1,1-1 0,-1 0 0,0 0 0,0 0-1,0 0 1,0-1 0,0 1 0,0 0-1,0-1 1,0 0 0,0 1 0,-1-1-1,1 0 1,-1 0 0,1 0 0,-1 0-1,1-1 1,-4 1 0,-52 10 478,55-11-580,0 0-1,0 1 1,0-1-1,0 0 0,1-1 1,-1 1-1,0 0 1,0-1-1,0 1 0,1-1 1,-1 0-1,0 0 1,1 0-1,-1 0 0,0-1 1,1 1-1,0-1 1,-1 0-1,1 1 0,0-1 1,0 0-1,0 0 1,0 0-1,0-1 0,0 1 1,1 0-1,-3-5 1,2 3-64,1 0 1,0-1-1,0 1 1,0 0-1,0 0 1,1-1-1,-1 1 1,1 0-1,0-1 1,1 1-1,-1 0 1,1-1-1,0 1 1,0 0 0,0 0-1,1 0 1,3-8-1,21-30-3427,-3 9-6290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8248,'0'0'4065,"13"1"-2517,-4 4-1387,-1 1-1,1 0 1,-1 0 0,0 0 0,0 1-1,-1 1 1,0-1 0,0 1-1,-1 0 1,0 1 0,-1-1 0,1 1-1,-2 0 1,1 0 0,-1 1 0,-1 0-1,1-1 1,-2 1 0,3 13-1,-5-20-116,0-1-1,1 1 1,-1-1-1,1 1 0,0-1 1,0 0-1,-1 1 1,2-1-1,-1 0 0,0 1 1,0-1-1,3 2 0,1 5 349,0 0-328,-3-1-140,2-11-28,-1-1 0,1 0 0,0 1-1,0 0 1,0 0 0,7-4 0,-2 0-3,105-90-6362,-84 70-117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2336,'29'6'10808,"-17"-6"-8860,203 31 463,-64-7-1601,83 8-260,-205-28-537,49 2 176,221-2 632,-196-8-516,-72 2-128,-2 0-62,0 1 1,0 1 0,43 6 0,-20 3 125,-30-5-70,0 0-1,34 0 0,-39-3-104,1-2-1,0 0 0,33-7 0,22-4 41,-61 9-919,-4-5-4810,-9-5 1498,-4-1 5977,-10-39 83,15 52-1835,-1 0 0,1-1 0,-1 1 0,0 0 1,1-1-1,-1 1 0,0 0 0,0 0 0,0 0 1,0 0-1,0 0 0,0 0 0,0 0 1,0 0-1,-1 0 0,1 0 0,0 1 0,0-1 1,-1 0-1,-1 0 0,2 1 3,-1-1 0,1 1 0,-1-1 0,1 0 0,0 0 0,0 0 0,-1 0 0,1 0 0,0 0 0,0 0 1,0 0-1,0 0 0,0 0 0,0 0 0,-1-3 0,2 3 1198,3 2-1497,1 0 215,0 0 0,-1 0 0,1 1-1,0 0 1,-1-1 0,0 1 0,0 1 0,1-1 0,-1 0-1,4 5 1,10 6 139,109 74-108,-89-61 382,-36-24 686,-7 16-395,2-9-678,-2 1-1,1-1 1,-1 0-1,0-1 1,-1 0 0,0 0-1,-1 0 1,1-1-1,-2 0 1,1 0-1,-10 5 1,-24 23 183,26-22-256,0-1 0,-30 17 0,29-19-24,12-6-2578,14-9-2120,-3 2 3901,12-6-8751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205 712 12280,'-15'-9'1053,"0"0"1,1-1 0,1-1-1,0 0 1,0-1 0,-20-25-1,24 26-900,-15-26 446,14 16-487,1-1 0,1 0 0,0 0-1,-6-41 1,11 46-109,1 10 5,1 1 0,1-1 0,0 0 0,-1 0 0,3-12 0,0-6-13,2 1 1,1 0-1,0 0 1,2 0-1,12-30 1,-12 38 0,-4 11 5,-1 0-1,1 0 1,-1 0 0,1 0-1,1 1 1,-1-1-1,1 1 1,4-5-1,63-60-13,-54 59-92,27-7 3,12 7 82,-42 10 23,-1 0 0,0 2 0,1-1 0,-1 2 0,24 6 0,-31-6 14,0-1 1,1 1 0,-1 0 0,0 0-1,-1 1 1,1-1 0,-1 1-1,1 1 1,-1-1 0,0 1-1,-1 0 1,6 7 0,-4-5 48,1 0-38,-1 1-1,0 0 1,0 0 0,-1 1 0,0-1 0,-1 1 0,0 0-1,0 1 1,-1-1 0,0 1 0,0-1 0,-1 1 0,-1 0-1,0 0 1,0 0 0,-1 19 0,0-27-133,0-1 0,0 1 0,0-1 0,0 1 0,0-1-1,0 1 1,0-1 0,-1 0 0,1 1 0,-1-1 0,1 1 0,-1-1 0,1 0 0,-1 1 0,0-1-1,1 0 1,-1 0 0,0 0 0,0 1 0,0-1 0,0 0 0,0 0 0,0 0 0,0-1 0,0 1-1,-1 0 1,1 0 0,0-1 0,-3 2 0,-1-1-310,0-1 0,0 1 0,0-1 1,-1-1-1,1 1 0,0-1 0,-6-1 0,-4 0-375,-42-5-8310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8696,'0'0'6320,"8"19"-5368,0 8-361,10 55 0,-5-19-1112,-12-57 849,0 0 0,-1 0 1,1 0-1,-2 0 0,1 1 1,-1-1-1,1 0 0,-4 8 1,-1 25 158,5-39-462,0 1-1,-1 0 0,1-1 1,-1 1-1,1-1 0,-1 1 1,1 0-1,-1-1 0,1 1 0,-1-1 1,1 1-1,-1-1 0,0 0 1,1 1-1,-1-1 0,0 0 1,1 1-1,-1-1 0,0 0 0,0 0 1,1 1-1,-1-1 0,0 0 1,0 0-1,1 0 0,-1 0 1,0 0-1,0 0 0,1 0 0,-1-1 1,0 1-1,0 0 0,1 0 1,-1 0-1,-1-1 0,-46-9-642,17 3-1059,3 6-1812,6 1-6457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271 448 5296,'7'2'434,"1"1"1,-1-1-1,1-1 1,-1 0-1,13 1 1,-16-2-140,0-1 1,0 1 0,0-1-1,0 0 1,0 0 0,0-1-1,-1 1 1,1-1 0,0 0-1,-1 0 1,0 0 0,7-5-1,-4 2 0,1-1 0,-1 0 0,0-1-1,0 1 1,-1-1 0,0-1 0,0 1-1,4-11 1,25-67 1462,-28 67-1463,-2 9-73,-1-1-1,-1 1 0,0-1 1,0 0-1,-1 0 1,0 0-1,-1 0 0,0 0 1,-1 0-1,0 0 1,0 0-1,-1 0 0,0 1 1,-5-13-1,5 16-168,-1 0 0,0 0-1,-1 0 1,1 0 0,-1 0-1,0 1 1,-1 0 0,1 0-1,-1 0 1,0 0-1,0 1 1,-1 0 0,1 0-1,-1 0 1,0 1 0,0 0-1,0 0 1,0 0 0,0 1-1,-1 0 1,-10-2 0,-14 0-285,0 2-1,1 1 1,-52 5 0,35-2-1,25 0-2,0 1 0,0 1 0,-39 13 0,49-9-56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7800,'1'2'135,"-1"0"0,1 0 0,-1 0 0,0 0 0,0 0 0,0 0 0,0 1 0,0-1 0,0 0 0,0 0 0,-1 0 0,1 0 0,-1 0 0,1 0 0,-1 0 0,0 0 0,0 0 0,0 0 0,0 0 0,-2 2 0,-34 42 2140,7-9-452,23-25-1746,-12 24-194,18-35 111,1 0 1,-1 0-1,1 0 0,-1 1 0,1-1 1,0 0-1,-1 0 0,1 0 0,0 0 1,0 1-1,0-1 0,0 0 0,0 0 1,0 1-1,0-1 0,0 0 0,1 0 1,-1 0-1,0 0 0,1 1 0,-1-1 1,1 0-1,-1 0 0,1 0 0,1 1 1,0-1 5,-1-1 0,1 1 0,0-1 0,-1 0 0,1 1 0,0-1 0,0 0 0,0 0 0,-1 0 0,1-1 0,0 1 0,0 0 0,-1-1 0,3 0 0,29-8-1,-31 8 0,20-8-298,0 0 0,22-14 0,21-10-4310,-48 26 3246,11-5-2950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10 260 1080,'0'0'5672,"-1"-4"-5094,-2-8-466,1 1-1,0-1 0,1 0 0,0 0 1,1 0-1,3-23 0,-3 27-340,1-1-1,1 1 1,-1 0-1,1 0 1,1 0-1,-1 0 1,2 0 0,-1 1-1,1-1 1,0 1-1,7-10 1,-7 13 247,-1 0 1,1 0-1,0 1 1,0-1-1,0 1 1,0 0 0,1 0-1,-1 1 1,1-1-1,-1 1 1,1 0-1,0 0 1,0 1-1,0-1 1,0 1-1,0 0 1,1 1-1,-1-1 1,6 1-1,-8 0 199,-1 0-1,0 0 1,0 1-1,0-1 0,0 0 1,0 1-1,0 0 1,0-1-1,0 1 0,0 0 1,0 0-1,0 0 1,0 0-1,-1 1 0,1-1 1,0 0-1,-1 1 1,1-1-1,-1 1 0,0 0 1,1-1-1,-1 1 1,0 0-1,0 0 0,0 0 1,0 0-1,1 4 0,5 26 634,-5-2-5591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7 992,'1'-1'40,"-1"1"1,1-1-1,-1 1 1,0-1-1,1 1 0,-1-1 1,1 1-1,-1 0 1,1-1-1,-1 1 0,1 0 1,-1 0-1,1-1 1,0 1-1,-1 0 1,1 0-1,-1 0 0,1 0 1,0-1-1,-1 1 1,1 0-1,-1 0 0,1 0 1,0 0-1,-1 1 1,1-1-1,-1 0 0,1 0 1,1 0-1,0 18 2049,1 7-1365,-1-16-978,0-1 0,1 0-1,0 0 1,1 0 0,0 0-1,0 0 1,9 12 3687,-2-23-479,-8 0-2971,1 0 1,-1 0-1,0-1 1,0 1-1,0-1 1,-1 0 0,1 0-1,2-5 1,2-6-6404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76 4848,'13'-22'10760,"-25"14"-10006,8 3-690,1 2-1,-1-1 1,0 0 0,0 1-1,0 0 1,-1 0 0,1 0-1,-1 0 1,0 1-1,1 0 1,-1 0 0,0 0-1,0 0 1,0 1 0,-1 0-1,1 0 1,-7 0-1,5 1-74,1 2 0,-1-1 0,1 1 0,0-1-1,0 2 1,0-1 0,0 1 0,0 0-1,1 0 1,-1 1 0,1-1 0,-9 9-1,-11 15-4147,24-16 929,2-10 2524,1 7-4640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5 992,'-6'-1'1216,"-1"0"0,0 0 0,0 0 0,0 1 0,-10 1 1,4-1-442,11 2-884,0 0 0,1-1 0,-1 1 0,1 0 0,0 0 1,-1 0-1,1 0 0,0 0 0,0 0 0,-1 5 0,-2 1-304,2-3 310,-1 1 0,1 0 1,0 0-1,0 1 0,-1 7 0,-3 11 1004,6-23-922,0 15-2678,3-16 2807,0-1-1,-1 1 1,1-1 0,0 0-1,0 0 1,0 0-1,0 0 1,0 0-1,-1 0 1,1-1 0,0 0-1,3 0 1,35-17-3412,-37 16 2753,13-5-322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0 103 992,'54'-29'3912,"-55"19"-3913,1 9-80,-1-1 0,1 1 0,0-1-1,0 1 1,0 0 0,0-1 0,0 1 0,0-1 0,0 1-1,1 0 1,-1-1 0,0 1 0,1 0 0,-1-1 0,1 1-1,-1 0 1,1 0 0,0-1 0,0 1 0,1-2 0,22-30 162,-21 38 392,-1 0 0,0 1 1,-1-1-1,1 1 0,-1-1 0,0 1 0,0 0 1,-1 0-1,0-1 0,0 1 0,-1 9 0,-11 39 1561,12-53-1753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22 992,'1'-1'7,"14"-13"1525,-15 14-1481,1 0 0,-1 1 0,1-1 0,-1 0 0,1 0 0,0 1 0,-1-1 0,1 0 0,-1 1 0,1-1 1,-1 1-1,0-1 0,1 1 0,-1-1 0,1 1 0,-1-1 0,0 1 0,1-1 0,-1 1 0,0-1 0,0 1 0,0 0 0,1-1 1,-1 1-1,0-1 0,0 1 0,0 0 0,0 0 0,21 75 408,-20-75-1385,2-3 916,0 1 523,0-1 0,0-1 0,0 1 0,0 0-1,0-1 1,4-5 0,-4 5-794,36-50-4132,-25 34 3686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6104,'3'1'974,"0"-1"0,1 1 0,-1-1 0,0 0 0,1 0 0,-1 0 0,0-1 0,1 1 0,2-2 0,17-2 1903,263-4-1819,-194 10-1014,128 0 454,9-2 11,-182 0-474,318-4 663,-257 2-638,198-3-74,-253 12 787,-27-9-424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7000,'46'-6'1410,"-33"4"3509,-14 2-5135,-19 4 2649,13-5-1830,14-8-3159,17-12-2167,-12 9-403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11 368 4312,'-11'16'-4,"11"-12"11,20-21 158,2-2 294,-12 12 149,-1 0 0,1 1 0,1 0 0,-1 1 1,15-6-1,-21 9-944,-1-1 264,0 1 1,0 0 0,0 0-1,0 0 1,0 0 0,1 1-1,-1-1 1,1 1 0,-1 0 0,5-1-1,1 0-1353,36-14-1750,-21 8 2188</inkml:trace>
  <inkml:trace contextRef="#ctx0" brushRef="#br0" timeOffset="1">476 114 13720,'-41'25'210,"41"-25"-194,0 0 0,0 0 1,-1 0-1,1 0 0,0 1 0,0-1 0,0 0 0,0 0 0,0 0 0,0 0 0,-1 0 0,1 0 1,0 0-1,0 0 0,0 0 0,0 0 0,0 0 0,0 0 0,0 0 0,0 0 0,0 1 1,-1-1-1,1 0 0,0 0 0,0 0 0,0 0 0,0 0 0,0 0 0,0 0 0,0 1 0,0-1 1,0 0-1,0 0 0,0 0 0,0 0 0,0 0 0,0 0 0,0 1 0,0-1 0,0 0 0,0 0 1,0 0-1,0 0 0,0 0 0,0 0 0,0 0 0,0 1 0,0-1 0,0 0 0,1 0 0,-1 0 1,0 0-1,0 0 0,0 0 0,0 0 0,0 0 0,0 0 0,0 1 0,0-1 0,0 0 1,1 0-1,-1 0 0,0 0 0,0 0 0,0 0 0,0 0 0,0 0 0,0 0 0,1 0 0,5 2 121,-2-4-37,-1 1 0,0-1 0,1 1 1,-1-1-1,0 0 0,0 0 0,0 0 0,0-1 0,0 1 0,-1-1 0,4-3 0,17-15 579,10 2-726,34-17 1,-15 9-6397,-24 18 1389,-4 3 2914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52 119 12824,'-52'21'186,"88"-45"2024,-24 15-2047,0 0 1,0 0-1,1 1 1,1 1-1,-1 0 1,1 1-1,24-8 0,-6 8-348,64-7-6221,-67 11 406</inkml:trace>
  <inkml:trace contextRef="#ctx0" brushRef="#br0" timeOffset="1">587 6 7984,'-21'8'514,"36"-6"1250,41-6 460,20-5-1276,-23 7-3842,-30 2-3966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2 3680,'-17'0'197,"9"-1"201,0 1 1,0 0-1,1 1 0,-1 0 0,-9 2 0,36-3 3186,22-2-2606,-21 0-223,-1 1 0,30 1 0,-12 1-4171,-22-1-2757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2968,'8'38'964,"-5"-28"-274,-1 0 0,2 20 0,-4 29 1636,-12 98 0,-1-17-1082,10-69-904,-6 184 738,10-251-1059,-1-1 1,0 0-1,1 0 0,-1 0 1,1 1-1,0-1 1,0 0-1,0 0 1,3 4-1,-3-6 1392,-2-49-2215,5-138-9146,-1 146 8303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8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166 253 7000,'-1'7'154,"1"-8"257,1-18 859,2-30 825,1 28-1334,0 0-1,1 0 1,1 1-1,10-23 1,-14 39-701,22-55 3052,-24 58-3110,-8 23-31,-43 105-182,-91 200 106,138-319 108,2-4 69,1-1-1,-1 1 0,0-1 1,0 1-1,0-1 0,0 0 1,-1 0-1,-4 6 0,6-9 691,2-1-484,10-13-255,-1 0 0,0-1 0,-1 0-1,10-24 1,23-68-149,-28 68 38,4-9-90,11-52-1,-27 85 421,-1 1 0,0-25 0,-1 30 96,-3-35-766,19 52 185,0 5 176,-1 1 0,-1 0 0,0 2 0,19 26-1,-6-9 55,22 32 92,4-9 2879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178 183 3320,'0'13'2254,"2"-34"96,0-10 454,-1 23-2304,5-30 4179,-6 38-4645,-1 0 0,1 0 0,0 0 0,0 0-1,0 0 1,0-1 0,0 1 0,0 0 0,0 0 0,0 0 0,0 0-1,0 0 1,0 0 0,0-1 0,0 1 0,0 0 0,0 0 0,0 0-1,0 0 1,0 0 0,0 0 0,0 0 0,0-1 0,1 1-1,-1 0 1,0 0 0,0 0 0,0 0 0,0 0 0,0 0 0,0 0-1,0 0 1,0-1 0,0 1 0,0 0 0,1 0 0,-1 0 0,0 0-1,0 0 1,0 0 0,0 0 0,0 0 0,0 0 0,0 0 0,1 0-1,-1 0 1,0 0 0,0 0 0,0 0 0,0 0 0,0 0 0,0 0-1,1 0 1,-1 0 0,0 0 0,0 0 0,0 0 0,0 0 0,4 19 222,-2 16 27,-2-1 0,-8 65 0,0 4 297,7-75-702,-2 353 1111,15-256-935,-6-102 324,-5-21-321,0 0 0,0 0-1,0 1 1,-1-1 0,1 0-1,-1 1 1,1-1 0,-1 1-1,0-1 1,0 5 0,3-23-184,-1 1 0,-1-1 1,-1 0-1,0-16 1,-1 2-21,3-22-82,13-91 0,-6 81 102,1-82 0,-11-38 47,0 155 67,-4-38 1,0-12 475,7 10-489,-2 66-14,-9 4-410,-9 12 485,1 0 0,0 1 0,1 1 0,1 1 0,-16 23 0,13-13 31,1 1 0,-27 62 0,37-73-236,1 0 0,0 0 0,-3 24 0,7-30 436,2-10 67,0-3-2,11-17-362,2-3 199,21-45 0,-19 34-173,14-27 76,32-59-125,-56 110 16,1 0 0,1 0-1,10-10 1,5-6-116,-17 18 466,-4 4-318,1 0 0,-1 0 0,1 0 0,0 0 0,0 0 0,0 0 0,0 1 0,1-1 0,-1 1 0,4-2 0,-5 4 15,1 1 0,-1-1 0,1 1 0,-1-1 1,0 1-1,0 0 0,1 0 0,-1 0 0,0 0 0,1 3 1,-1-2-14,25 43-64,-17-28 95,1 0 1,1-1-1,1 0 1,23 26-1,35 17-212,-62-58-2534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0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84 3144,'14'66'2988,"-12"-71"-1930,0-9 484,-12-115 8681,10 128-10323,0 23 515,-11 224-335,8-212-60,0 19 100,-12 280-265,15-277 1367,6-73-1723,8-20 140,-2 0 1,-1-2-1,5-46 1,4-119-966,-15 137 978,2-40 536,-7 92-77,-1 0 0,0 0 0,-1 0 0,-8-27 0,8 32 0,0-2-75,0 12-84,-1 6-57,-6 32-4,1 0-1,2 1 0,-1 56 0,1-14-343,-16 256 696,22-301-246,7 57 1,-3-57 236,-10-49-641,1 0-1,-6-21 1,0-29-2798,-4-68 1,10 75-2616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214 149 9328,'6'27'341,"-5"-23"1367,-1-7 4,4-16-1421,-1 7 798,-1 1-1,1-21 1,-3 31 100,0 3-1140,-2 1 0,1-1-1,0 0 1,0 1 0,-1-1-1,1 0 1,-4 4 0,-5 7 132,-25 47-4,-26 42 55,19-28-136,33-54-36,-2-1-1,0-1 0,-1 1 0,-17 18 0,39-47-109,0 0-1,16-24 0,30-79-182,-34 66 35,2 1 1,38-54 0,-51 83 527,-1 0-1,0-1 1,13-35 0,-21 47-47,-2 5-269,0 1-1,0-1 1,0 1-1,1-1 1,-1 0 0,0 1-1,0-1 1,0 1-1,0-1 1,0 1 0,1-1-1,-1 0 1,0 1-1,1-1 1,-1 1 0,0-1-1,1 1 1,-1 0-1,1-1 1,-1 1-1,0-1 1,1 1 0,-1 0-1,1-1 1,-1 1-1,1 0 1,-1-1 0,1 1-1,0 0 1,-1 0-1,1 0 1,-1 0 0,1-1-1,-1 1 1,1 0-1,0 0 1,-1 0 0,1 0-1,-1 0 1,1 0-1,0 1 1,-1-1 0,1 0-1,-1 0 1,1 0-1,-1 0 1,1 1-1,0-1 1,6 3-41,0 1 0,-1-1 0,0 1 0,1 1 0,-1-1 0,-1 1 1,10 9-1,34 44-35,-37-43-8,39 56 99,-31-41 667,26 29 1,-31-46-668,-12-12-236,-2 0-1013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267 121 992,'7'17'811,"-4"-15"-182,-4-10-192,-4-16 627,1 8 1107,1 0 1,-1-26 0,4 41-1915,0 0 0,1 0 1,-1 0-1,0 0 0,0 1 1,-1-1-1,1 0 1,0 0-1,0 0 0,0 0 1,-1 0-1,1 0 0,0 0 1,-1 1-1,1-1 0,0 0 1,-1 0-1,1 0 1,-2 0-1,1 0-149,1 1 0,-1 0-1,1 0 1,-1 0 0,1 0 0,-1 0 0,1 0-1,-1 0 1,1 0 0,-1 0 0,1 0 0,-1 1-1,1-1 1,-1 0 0,1 0 0,-1 0 0,1 1-1,-1-1 1,1 0 0,-1 1 0,1-1 0,0 0-1,-1 1 1,0-1 0,-5 6 158,1 0 0,-1 1 0,-5 7 0,8-9-338,-41 59 588,-51 98 1,71-118-482,22-39 30,1-4-16,-16 18-10,14-15 19,2-3-34,0 0 1,1 0 0,-1-1-1,0 1 1,0 0-1,1-1 1,-1 1 0,0 0-1,0-1 1,0 1-1,0-1 1,0 1 0,0-1-1,0 0 1,0 1-1,0-1 1,0 0 0,0 0-1,0 0 1,0 0-1,-2 0 1,2-3-30,1-1 1,-1 1-1,1-1 0,0 1 0,0-1 0,0-3 1,2-7-69,1 0 1,1 0 0,0 0-1,1 1 1,1-1 0,8-15-1,-8 18-14,3-8-27,1 2 0,1 0 0,26-31-1,47-39-288,-81 84 449,0 0 0,0 0 0,0 1 0,0-1 0,1 1 0,-1 0-1,1 0 1,-1 0 0,7-2 0,-8 3 103,6 7-81,-1 3-46,1 0 0,-2 0 0,0 1-1,0-1 1,0 1 0,-1 1 0,-1-1-1,5 15 1,-3-9 4,1 0-1,10 19 0,44 54 142,-55-77 77,3 4-6330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13/04/2024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COLD ADVECTION OVER WARMER PATCHES!!!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487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general, LCT is </a:t>
            </a:r>
            <a:r>
              <a:rPr lang="en-GB" dirty="0" err="1"/>
              <a:t>higherat</a:t>
            </a:r>
            <a:r>
              <a:rPr lang="en-GB" dirty="0"/>
              <a:t> night, indicative of a deeper MABL. This is because </a:t>
            </a:r>
            <a:r>
              <a:rPr lang="en-GB" dirty="0" err="1"/>
              <a:t>theentrainment</a:t>
            </a:r>
            <a:r>
              <a:rPr lang="en-GB" dirty="0"/>
              <a:t> is strengthened by infrared radiation </a:t>
            </a:r>
            <a:r>
              <a:rPr lang="en-GB" dirty="0" err="1"/>
              <a:t>coolingat</a:t>
            </a:r>
            <a:r>
              <a:rPr lang="en-GB" dirty="0"/>
              <a:t> cloud top at night, but solar radiation weakens this </a:t>
            </a:r>
            <a:r>
              <a:rPr lang="en-GB" dirty="0" err="1"/>
              <a:t>effectin</a:t>
            </a:r>
            <a:r>
              <a:rPr lang="en-GB" dirty="0"/>
              <a:t> the day</a:t>
            </a:r>
          </a:p>
          <a:p>
            <a:endParaRPr lang="en-GB" dirty="0"/>
          </a:p>
          <a:p>
            <a:r>
              <a:rPr lang="en-GB" dirty="0"/>
              <a:t>Farther to the south </a:t>
            </a:r>
            <a:r>
              <a:rPr lang="en-GB" dirty="0" err="1"/>
              <a:t>awayfrom</a:t>
            </a:r>
            <a:r>
              <a:rPr lang="en-GB" dirty="0"/>
              <a:t> the Gulf Stream, the gradual southward decrease </a:t>
            </a:r>
            <a:r>
              <a:rPr lang="en-GB" dirty="0" err="1"/>
              <a:t>ofLCT</a:t>
            </a:r>
            <a:r>
              <a:rPr lang="en-GB" dirty="0"/>
              <a:t> from 358N is due to large-scale subsidence of </a:t>
            </a:r>
            <a:r>
              <a:rPr lang="en-GB" dirty="0" err="1"/>
              <a:t>thesubtropical</a:t>
            </a:r>
            <a:r>
              <a:rPr lang="en-GB" dirty="0"/>
              <a:t> high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721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Fields </a:t>
            </a:r>
            <a:r>
              <a:rPr lang="it-IT" dirty="0" err="1"/>
              <a:t>reconstructed</a:t>
            </a:r>
            <a:r>
              <a:rPr lang="it-IT" dirty="0"/>
              <a:t> with ERA Interim WITHOUT HIGH-PASS FILTER!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LEFT:  - blu line = freezing </a:t>
            </a:r>
            <a:r>
              <a:rPr lang="it-IT" dirty="0" err="1"/>
              <a:t>level</a:t>
            </a:r>
            <a:endParaRPr lang="it-IT" dirty="0"/>
          </a:p>
          <a:p>
            <a:r>
              <a:rPr lang="it-IT" dirty="0"/>
              <a:t>          - black </a:t>
            </a:r>
            <a:r>
              <a:rPr lang="it-IT" dirty="0" err="1"/>
              <a:t>contours</a:t>
            </a:r>
            <a:r>
              <a:rPr lang="it-IT" dirty="0"/>
              <a:t> = theta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The former peak of SST - SAT is </a:t>
            </a:r>
            <a:r>
              <a:rPr lang="en-GB" dirty="0" err="1"/>
              <a:t>becausethe</a:t>
            </a:r>
            <a:r>
              <a:rPr lang="en-GB" dirty="0"/>
              <a:t> atmospheric adjustment to the SST front is </a:t>
            </a:r>
            <a:r>
              <a:rPr lang="en-GB" dirty="0" err="1"/>
              <a:t>slowerthan</a:t>
            </a:r>
            <a:r>
              <a:rPr lang="en-GB" dirty="0"/>
              <a:t> the increase of SST when the MABL is advected </a:t>
            </a:r>
            <a:r>
              <a:rPr lang="en-GB" dirty="0" err="1"/>
              <a:t>bythe</a:t>
            </a:r>
            <a:r>
              <a:rPr lang="en-GB" dirty="0"/>
              <a:t> northerly wind from the cold to the warm water. </a:t>
            </a:r>
            <a:r>
              <a:rPr lang="en-GB" dirty="0" err="1"/>
              <a:t>Thelatter</a:t>
            </a:r>
            <a:r>
              <a:rPr lang="en-GB" dirty="0"/>
              <a:t> peak reﬂects the huge surface air </a:t>
            </a:r>
            <a:r>
              <a:rPr lang="en-GB" dirty="0" err="1"/>
              <a:t>temperaturecontrast</a:t>
            </a:r>
            <a:r>
              <a:rPr lang="en-GB" dirty="0"/>
              <a:t> between the ocean and continent in winter   </a:t>
            </a:r>
          </a:p>
          <a:p>
            <a:r>
              <a:rPr lang="en-GB" dirty="0"/>
              <a:t>the cross-frontal transition of low-</a:t>
            </a:r>
            <a:r>
              <a:rPr lang="en-GB" dirty="0" err="1"/>
              <a:t>levelclouds</a:t>
            </a:r>
            <a:r>
              <a:rPr lang="en-GB" dirty="0"/>
              <a:t> is more prevalent under surface northerlies</a:t>
            </a:r>
          </a:p>
          <a:p>
            <a:r>
              <a:rPr lang="en-US" dirty="0" err="1"/>
              <a:t>Theresulting</a:t>
            </a:r>
            <a:r>
              <a:rPr lang="en-US" dirty="0"/>
              <a:t> cold advection intensiﬁes heat and </a:t>
            </a:r>
            <a:r>
              <a:rPr lang="en-US" dirty="0" err="1"/>
              <a:t>moistureﬂux</a:t>
            </a:r>
            <a:r>
              <a:rPr lang="en-US" dirty="0"/>
              <a:t> out of the ocean to the atmosphere, and thus </a:t>
            </a:r>
            <a:r>
              <a:rPr lang="en-US" dirty="0" err="1"/>
              <a:t>favorsthe</a:t>
            </a:r>
            <a:r>
              <a:rPr lang="en-US" dirty="0"/>
              <a:t> formation of stratocumulus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073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200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cloud lines appear to trigger from small-scale hot </a:t>
            </a:r>
            <a:r>
              <a:rPr lang="en-US" dirty="0" err="1"/>
              <a:t>spotswhere</a:t>
            </a:r>
            <a:r>
              <a:rPr lang="en-US" dirty="0"/>
              <a:t> minor eddies disrupt the North Wall. Thus, </a:t>
            </a:r>
            <a:r>
              <a:rPr lang="en-US" dirty="0" err="1"/>
              <a:t>cloudlines</a:t>
            </a:r>
            <a:r>
              <a:rPr lang="en-US" dirty="0"/>
              <a:t> of the same size and shape appear to be arising </a:t>
            </a:r>
            <a:r>
              <a:rPr lang="en-US" dirty="0" err="1"/>
              <a:t>inthe</a:t>
            </a:r>
            <a:r>
              <a:rPr lang="en-US" dirty="0"/>
              <a:t> same synoptic setting from both the wide-mode con-</a:t>
            </a:r>
            <a:r>
              <a:rPr lang="en-US" dirty="0" err="1"/>
              <a:t>vective</a:t>
            </a:r>
            <a:r>
              <a:rPr lang="en-US" dirty="0"/>
              <a:t> roll mechanism and the solenoidal-</a:t>
            </a:r>
            <a:r>
              <a:rPr lang="en-US" dirty="0" err="1"/>
              <a:t>circulationmesoscale</a:t>
            </a:r>
            <a:r>
              <a:rPr lang="en-US" dirty="0"/>
              <a:t> band mechanism.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844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38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750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DARDAR-MASK that </a:t>
            </a:r>
            <a:r>
              <a:rPr lang="en-GB" dirty="0" err="1"/>
              <a:t>combinesCloudSat</a:t>
            </a:r>
            <a:r>
              <a:rPr lang="en-GB" dirty="0"/>
              <a:t>, </a:t>
            </a:r>
            <a:r>
              <a:rPr lang="en-GB" dirty="0" err="1"/>
              <a:t>CALIPSO,and</a:t>
            </a:r>
            <a:r>
              <a:rPr lang="en-GB" dirty="0"/>
              <a:t> MODIS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695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 err="1"/>
              <a:t>Nonetheless</a:t>
            </a:r>
            <a:r>
              <a:rPr lang="it-IT" dirty="0"/>
              <a:t> </a:t>
            </a:r>
            <a:r>
              <a:rPr lang="it-IT" dirty="0" err="1"/>
              <a:t>everything</a:t>
            </a:r>
            <a:r>
              <a:rPr lang="it-IT" dirty="0"/>
              <a:t> starts from MABL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12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1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Transition</a:t>
            </a:r>
            <a:r>
              <a:rPr lang="it-IT" dirty="0"/>
              <a:t> from a low-SST </a:t>
            </a:r>
            <a:r>
              <a:rPr lang="it-IT" dirty="0" err="1"/>
              <a:t>region</a:t>
            </a:r>
            <a:r>
              <a:rPr lang="it-IT" dirty="0"/>
              <a:t> to high-</a:t>
            </a:r>
            <a:r>
              <a:rPr lang="it-IT" dirty="0" err="1"/>
              <a:t>SSt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prominent</a:t>
            </a:r>
            <a:r>
              <a:rPr lang="it-IT" dirty="0"/>
              <a:t> in low-</a:t>
            </a:r>
            <a:r>
              <a:rPr lang="it-IT" dirty="0" err="1"/>
              <a:t>level</a:t>
            </a:r>
            <a:r>
              <a:rPr lang="it-IT" dirty="0"/>
              <a:t> clouds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52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DMM: Indeed, a wind blowing from cold to warm (warm </a:t>
            </a:r>
            <a:r>
              <a:rPr lang="en-GB" dirty="0" err="1"/>
              <a:t>tocold</a:t>
            </a:r>
            <a:r>
              <a:rPr lang="en-GB" dirty="0"/>
              <a:t>) SST </a:t>
            </a:r>
            <a:r>
              <a:rPr lang="en-GB" dirty="0" err="1"/>
              <a:t>favors</a:t>
            </a:r>
            <a:r>
              <a:rPr lang="en-GB" dirty="0"/>
              <a:t> the increase (decrease) of the air </a:t>
            </a:r>
            <a:r>
              <a:rPr lang="en-GB" dirty="0" err="1"/>
              <a:t>potentialtemperature</a:t>
            </a:r>
            <a:r>
              <a:rPr lang="en-GB" dirty="0"/>
              <a:t> and humidity and weakens (strengthens) the </a:t>
            </a:r>
            <a:r>
              <a:rPr lang="en-GB" dirty="0" err="1"/>
              <a:t>ver</a:t>
            </a:r>
            <a:r>
              <a:rPr lang="en-GB" dirty="0"/>
              <a:t>-tical wind shear, enhancing (inhibiting) the coupling with </a:t>
            </a:r>
            <a:r>
              <a:rPr lang="en-GB" dirty="0" err="1"/>
              <a:t>thewinds</a:t>
            </a:r>
            <a:r>
              <a:rPr lang="en-GB" dirty="0"/>
              <a:t> aloft; arguments from an </a:t>
            </a:r>
            <a:r>
              <a:rPr lang="en-GB" dirty="0" err="1"/>
              <a:t>analyti-cal</a:t>
            </a:r>
            <a:r>
              <a:rPr lang="en-GB" dirty="0"/>
              <a:t> model the wind response to an ocean front is </a:t>
            </a:r>
            <a:r>
              <a:rPr lang="en-GB" dirty="0" err="1"/>
              <a:t>asymmetric,with</a:t>
            </a:r>
            <a:r>
              <a:rPr lang="en-GB" dirty="0"/>
              <a:t> a more important DMM response for the cold-to-</a:t>
            </a:r>
            <a:r>
              <a:rPr lang="en-GB" dirty="0" err="1"/>
              <a:t>warmtransitions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 mechanism, the air parcel </a:t>
            </a:r>
            <a:r>
              <a:rPr lang="en-GB" dirty="0" err="1"/>
              <a:t>thermodynamicallyadjusts</a:t>
            </a:r>
            <a:r>
              <a:rPr lang="en-GB" dirty="0"/>
              <a:t> to the underlying SST affecting air density and </a:t>
            </a:r>
            <a:r>
              <a:rPr lang="en-GB" dirty="0" err="1"/>
              <a:t>pres</a:t>
            </a:r>
            <a:r>
              <a:rPr lang="en-GB" dirty="0"/>
              <a:t>-sure;  also shown to be asymmetric in over cold or warm patches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Been argued that coupling is stronger in winter, in line with the seasonality patterns seen before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DMM- and PA-mediated wind response can be disentangled by estimating re-</a:t>
            </a:r>
            <a:r>
              <a:rPr lang="en-GB" dirty="0" err="1"/>
              <a:t>sponse</a:t>
            </a:r>
            <a:r>
              <a:rPr lang="en-GB" dirty="0"/>
              <a:t> and transfer functions from satellite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98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4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Atmo</a:t>
            </a:r>
            <a:r>
              <a:rPr lang="en-GB" dirty="0"/>
              <a:t> grid = 6km  ;   ocean grid = 3km</a:t>
            </a:r>
          </a:p>
          <a:p>
            <a:endParaRPr lang="en-GB" dirty="0"/>
          </a:p>
          <a:p>
            <a:r>
              <a:rPr lang="en-GB" dirty="0"/>
              <a:t>wind stress curl and divergence patterns are relatively stationary in space (above the SST fronts) which indicate their connection to the front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035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BFBD-834A-49BB-81ED-E309CF800039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0470C-C725-48BC-B248-B6D8FAA4B93C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9C90-6F49-4748-968E-37E3DD7F1F3E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E3-F018-40A0-BDDE-09054550D2DA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46C6-8559-4CEE-9D0C-B6DA44ADB942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9AE8-FCEA-4710-8999-17BFAFE13723}" type="datetime1">
              <a:rPr lang="it-IT" smtClean="0"/>
              <a:t>13/04/2024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64B-96E5-4A9B-8A2B-06FAC029F08B}" type="datetime1">
              <a:rPr lang="it-IT" smtClean="0"/>
              <a:t>13/04/2024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AF-4353-4399-B364-0B58EAE17331}" type="datetime1">
              <a:rPr lang="it-IT" smtClean="0"/>
              <a:t>13/04/2024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A95A-6BA4-4876-99BE-EE4989AED35A}" type="datetime1">
              <a:rPr lang="it-IT" smtClean="0"/>
              <a:t>13/04/2024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A60-3337-4A5C-87D0-5B7DC8E09C40}" type="datetime1">
              <a:rPr lang="it-IT" smtClean="0"/>
              <a:t>13/04/2024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C64B-DE24-402E-A627-145A61F6C75A}" type="datetime1">
              <a:rPr lang="it-IT" smtClean="0"/>
              <a:t>13/04/2024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70C9E6-FCA0-41E7-9D88-F42BABA7A79C}" type="datetime1">
              <a:rPr lang="it-IT" smtClean="0"/>
              <a:t>13/04/2024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163.png"/><Relationship Id="rId117" Type="http://schemas.openxmlformats.org/officeDocument/2006/relationships/image" Target="../media/image811.png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image" Target="../media/image104.png"/><Relationship Id="rId324" Type="http://schemas.openxmlformats.org/officeDocument/2006/relationships/customXml" Target="../ink/ink153.xml"/><Relationship Id="rId170" Type="http://schemas.openxmlformats.org/officeDocument/2006/relationships/customXml" Target="../ink/ink76.xml"/><Relationship Id="rId226" Type="http://schemas.openxmlformats.org/officeDocument/2006/relationships/customXml" Target="../ink/ink104.xml"/><Relationship Id="rId268" Type="http://schemas.openxmlformats.org/officeDocument/2006/relationships/customXml" Target="../ink/ink125.xml"/><Relationship Id="rId32" Type="http://schemas.openxmlformats.org/officeDocument/2006/relationships/image" Target="../media/image322.png"/><Relationship Id="rId74" Type="http://schemas.openxmlformats.org/officeDocument/2006/relationships/image" Target="../media/image53.png"/><Relationship Id="rId335" Type="http://schemas.openxmlformats.org/officeDocument/2006/relationships/image" Target="../media/image183.png"/><Relationship Id="rId5" Type="http://schemas.openxmlformats.org/officeDocument/2006/relationships/customXml" Target="../ink/ink2.xml"/><Relationship Id="rId181" Type="http://schemas.openxmlformats.org/officeDocument/2006/relationships/image" Target="../media/image115.png"/><Relationship Id="rId237" Type="http://schemas.openxmlformats.org/officeDocument/2006/relationships/image" Target="../media/image129.png"/><Relationship Id="rId279" Type="http://schemas.openxmlformats.org/officeDocument/2006/relationships/image" Target="../media/image152.png"/><Relationship Id="rId43" Type="http://schemas.openxmlformats.org/officeDocument/2006/relationships/customXml" Target="../ink/ink21.xml"/><Relationship Id="rId139" Type="http://schemas.openxmlformats.org/officeDocument/2006/relationships/image" Target="../media/image93.png"/><Relationship Id="rId290" Type="http://schemas.openxmlformats.org/officeDocument/2006/relationships/customXml" Target="../ink/ink136.xml"/><Relationship Id="rId304" Type="http://schemas.openxmlformats.org/officeDocument/2006/relationships/customXml" Target="../ink/ink143.xml"/><Relationship Id="rId346" Type="http://schemas.openxmlformats.org/officeDocument/2006/relationships/customXml" Target="../ink/ink164.xml"/><Relationship Id="rId85" Type="http://schemas.openxmlformats.org/officeDocument/2006/relationships/customXml" Target="../ink/ink42.xml"/><Relationship Id="rId150" Type="http://schemas.openxmlformats.org/officeDocument/2006/relationships/customXml" Target="../ink/ink66.xml"/><Relationship Id="rId192" Type="http://schemas.openxmlformats.org/officeDocument/2006/relationships/customXml" Target="../ink/ink87.xml"/><Relationship Id="rId206" Type="http://schemas.openxmlformats.org/officeDocument/2006/relationships/customXml" Target="../ink/ink94.xml"/><Relationship Id="rId248" Type="http://schemas.openxmlformats.org/officeDocument/2006/relationships/customXml" Target="../ink/ink115.xml"/><Relationship Id="rId12" Type="http://schemas.openxmlformats.org/officeDocument/2006/relationships/image" Target="../media/image32.png"/><Relationship Id="rId108" Type="http://schemas.openxmlformats.org/officeDocument/2006/relationships/image" Target="../media/image70.png"/><Relationship Id="rId315" Type="http://schemas.openxmlformats.org/officeDocument/2006/relationships/image" Target="../media/image172.png"/><Relationship Id="rId357" Type="http://schemas.openxmlformats.org/officeDocument/2006/relationships/customXml" Target="../ink/ink172.xml"/><Relationship Id="rId54" Type="http://schemas.openxmlformats.org/officeDocument/2006/relationships/image" Target="../media/image43.png"/><Relationship Id="rId96" Type="http://schemas.openxmlformats.org/officeDocument/2006/relationships/image" Target="../media/image64.png"/><Relationship Id="rId161" Type="http://schemas.openxmlformats.org/officeDocument/2006/relationships/image" Target="../media/image105.png"/><Relationship Id="rId217" Type="http://schemas.openxmlformats.org/officeDocument/2006/relationships/image" Target="../media/image84.png"/><Relationship Id="rId259" Type="http://schemas.openxmlformats.org/officeDocument/2006/relationships/image" Target="../media/image141.png"/><Relationship Id="rId23" Type="http://schemas.openxmlformats.org/officeDocument/2006/relationships/customXml" Target="../ink/ink11.xml"/><Relationship Id="rId270" Type="http://schemas.openxmlformats.org/officeDocument/2006/relationships/customXml" Target="../ink/ink126.xml"/><Relationship Id="rId326" Type="http://schemas.openxmlformats.org/officeDocument/2006/relationships/customXml" Target="../ink/ink154.xml"/><Relationship Id="rId119" Type="http://schemas.openxmlformats.org/officeDocument/2006/relationships/image" Target="../media/image820.png"/><Relationship Id="rId65" Type="http://schemas.openxmlformats.org/officeDocument/2006/relationships/customXml" Target="../ink/ink32.xml"/><Relationship Id="rId172" Type="http://schemas.openxmlformats.org/officeDocument/2006/relationships/customXml" Target="../ink/ink77.xml"/><Relationship Id="rId228" Type="http://schemas.openxmlformats.org/officeDocument/2006/relationships/customXml" Target="../ink/ink105.xml"/><Relationship Id="rId281" Type="http://schemas.openxmlformats.org/officeDocument/2006/relationships/image" Target="../media/image153.png"/><Relationship Id="rId337" Type="http://schemas.openxmlformats.org/officeDocument/2006/relationships/image" Target="../media/image184.png"/><Relationship Id="rId34" Type="http://schemas.openxmlformats.org/officeDocument/2006/relationships/image" Target="../media/image33.png"/><Relationship Id="rId76" Type="http://schemas.openxmlformats.org/officeDocument/2006/relationships/image" Target="../media/image54.png"/><Relationship Id="rId141" Type="http://schemas.openxmlformats.org/officeDocument/2006/relationships/image" Target="../media/image94.png"/><Relationship Id="rId7" Type="http://schemas.openxmlformats.org/officeDocument/2006/relationships/customXml" Target="../ink/ink3.xml"/><Relationship Id="rId183" Type="http://schemas.openxmlformats.org/officeDocument/2006/relationships/image" Target="../media/image116.png"/><Relationship Id="rId239" Type="http://schemas.openxmlformats.org/officeDocument/2006/relationships/image" Target="../media/image130.png"/><Relationship Id="rId250" Type="http://schemas.openxmlformats.org/officeDocument/2006/relationships/customXml" Target="../ink/ink116.xml"/><Relationship Id="rId292" Type="http://schemas.openxmlformats.org/officeDocument/2006/relationships/customXml" Target="../ink/ink137.xml"/><Relationship Id="rId306" Type="http://schemas.openxmlformats.org/officeDocument/2006/relationships/customXml" Target="../ink/ink144.xml"/><Relationship Id="rId45" Type="http://schemas.openxmlformats.org/officeDocument/2006/relationships/customXml" Target="../ink/ink22.xml"/><Relationship Id="rId87" Type="http://schemas.openxmlformats.org/officeDocument/2006/relationships/customXml" Target="../ink/ink43.xml"/><Relationship Id="rId110" Type="http://schemas.openxmlformats.org/officeDocument/2006/relationships/image" Target="../media/image75.png"/><Relationship Id="rId348" Type="http://schemas.openxmlformats.org/officeDocument/2006/relationships/customXml" Target="../ink/ink165.xml"/><Relationship Id="rId152" Type="http://schemas.openxmlformats.org/officeDocument/2006/relationships/customXml" Target="../ink/ink67.xml"/><Relationship Id="rId194" Type="http://schemas.openxmlformats.org/officeDocument/2006/relationships/customXml" Target="../ink/ink88.xml"/><Relationship Id="rId208" Type="http://schemas.openxmlformats.org/officeDocument/2006/relationships/customXml" Target="../ink/ink95.xml"/><Relationship Id="rId261" Type="http://schemas.openxmlformats.org/officeDocument/2006/relationships/image" Target="../media/image142.png"/><Relationship Id="rId14" Type="http://schemas.openxmlformats.org/officeDocument/2006/relationships/image" Target="../media/image231.PNG"/><Relationship Id="rId56" Type="http://schemas.openxmlformats.org/officeDocument/2006/relationships/image" Target="../media/image44.png"/><Relationship Id="rId317" Type="http://schemas.openxmlformats.org/officeDocument/2006/relationships/image" Target="../media/image173.png"/><Relationship Id="rId359" Type="http://schemas.openxmlformats.org/officeDocument/2006/relationships/customXml" Target="../ink/ink174.xml"/><Relationship Id="rId98" Type="http://schemas.openxmlformats.org/officeDocument/2006/relationships/image" Target="../media/image65.png"/><Relationship Id="rId163" Type="http://schemas.openxmlformats.org/officeDocument/2006/relationships/image" Target="../media/image106.png"/><Relationship Id="rId219" Type="http://schemas.openxmlformats.org/officeDocument/2006/relationships/image" Target="../media/image85.png"/><Relationship Id="rId121" Type="http://schemas.openxmlformats.org/officeDocument/2006/relationships/image" Target="../media/image830.png"/><Relationship Id="rId230" Type="http://schemas.openxmlformats.org/officeDocument/2006/relationships/customXml" Target="../ink/ink106.xml"/><Relationship Id="rId251" Type="http://schemas.openxmlformats.org/officeDocument/2006/relationships/image" Target="../media/image136.png"/><Relationship Id="rId25" Type="http://schemas.openxmlformats.org/officeDocument/2006/relationships/customXml" Target="../ink/ink12.xml"/><Relationship Id="rId46" Type="http://schemas.openxmlformats.org/officeDocument/2006/relationships/image" Target="../media/image39.png"/><Relationship Id="rId67" Type="http://schemas.openxmlformats.org/officeDocument/2006/relationships/customXml" Target="../ink/ink33.xml"/><Relationship Id="rId272" Type="http://schemas.openxmlformats.org/officeDocument/2006/relationships/customXml" Target="../ink/ink127.xml"/><Relationship Id="rId293" Type="http://schemas.openxmlformats.org/officeDocument/2006/relationships/image" Target="../media/image159.png"/><Relationship Id="rId307" Type="http://schemas.openxmlformats.org/officeDocument/2006/relationships/image" Target="../media/image167.png"/><Relationship Id="rId328" Type="http://schemas.openxmlformats.org/officeDocument/2006/relationships/customXml" Target="../ink/ink155.xml"/><Relationship Id="rId349" Type="http://schemas.openxmlformats.org/officeDocument/2006/relationships/image" Target="../media/image780.png"/><Relationship Id="rId88" Type="http://schemas.openxmlformats.org/officeDocument/2006/relationships/image" Target="../media/image60.png"/><Relationship Id="rId111" Type="http://schemas.openxmlformats.org/officeDocument/2006/relationships/customXml" Target="../ink/ink55.xml"/><Relationship Id="rId153" Type="http://schemas.openxmlformats.org/officeDocument/2006/relationships/image" Target="../media/image100.png"/><Relationship Id="rId174" Type="http://schemas.openxmlformats.org/officeDocument/2006/relationships/customXml" Target="../ink/ink78.xml"/><Relationship Id="rId195" Type="http://schemas.openxmlformats.org/officeDocument/2006/relationships/image" Target="../media/image122.png"/><Relationship Id="rId209" Type="http://schemas.openxmlformats.org/officeDocument/2006/relationships/image" Target="../media/image79.png"/><Relationship Id="rId360" Type="http://schemas.openxmlformats.org/officeDocument/2006/relationships/customXml" Target="../ink/ink175.xml"/><Relationship Id="rId220" Type="http://schemas.openxmlformats.org/officeDocument/2006/relationships/customXml" Target="../ink/ink101.xml"/><Relationship Id="rId241" Type="http://schemas.openxmlformats.org/officeDocument/2006/relationships/image" Target="../media/image131.png"/><Relationship Id="rId15" Type="http://schemas.openxmlformats.org/officeDocument/2006/relationships/customXml" Target="../ink/ink7.xml"/><Relationship Id="rId36" Type="http://schemas.openxmlformats.org/officeDocument/2006/relationships/image" Target="../media/image34.png"/><Relationship Id="rId57" Type="http://schemas.openxmlformats.org/officeDocument/2006/relationships/customXml" Target="../ink/ink28.xml"/><Relationship Id="rId262" Type="http://schemas.openxmlformats.org/officeDocument/2006/relationships/customXml" Target="../ink/ink122.xml"/><Relationship Id="rId283" Type="http://schemas.openxmlformats.org/officeDocument/2006/relationships/image" Target="../media/image154.png"/><Relationship Id="rId318" Type="http://schemas.openxmlformats.org/officeDocument/2006/relationships/customXml" Target="../ink/ink150.xml"/><Relationship Id="rId339" Type="http://schemas.openxmlformats.org/officeDocument/2006/relationships/image" Target="../media/image185.png"/><Relationship Id="rId78" Type="http://schemas.openxmlformats.org/officeDocument/2006/relationships/image" Target="../media/image55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43" Type="http://schemas.openxmlformats.org/officeDocument/2006/relationships/image" Target="../media/image95.png"/><Relationship Id="rId164" Type="http://schemas.openxmlformats.org/officeDocument/2006/relationships/customXml" Target="../ink/ink73.xml"/><Relationship Id="rId185" Type="http://schemas.openxmlformats.org/officeDocument/2006/relationships/image" Target="../media/image117.png"/><Relationship Id="rId350" Type="http://schemas.openxmlformats.org/officeDocument/2006/relationships/customXml" Target="../ink/ink166.xml"/><Relationship Id="rId9" Type="http://schemas.openxmlformats.org/officeDocument/2006/relationships/customXml" Target="../ink/ink4.xml"/><Relationship Id="rId210" Type="http://schemas.openxmlformats.org/officeDocument/2006/relationships/customXml" Target="../ink/ink96.xml"/><Relationship Id="rId26" Type="http://schemas.openxmlformats.org/officeDocument/2006/relationships/image" Target="../media/image291.png"/><Relationship Id="rId231" Type="http://schemas.openxmlformats.org/officeDocument/2006/relationships/image" Target="../media/image126.png"/><Relationship Id="rId252" Type="http://schemas.openxmlformats.org/officeDocument/2006/relationships/customXml" Target="../ink/ink117.xml"/><Relationship Id="rId273" Type="http://schemas.openxmlformats.org/officeDocument/2006/relationships/image" Target="../media/image148.png"/><Relationship Id="rId294" Type="http://schemas.openxmlformats.org/officeDocument/2006/relationships/customXml" Target="../ink/ink138.xml"/><Relationship Id="rId308" Type="http://schemas.openxmlformats.org/officeDocument/2006/relationships/customXml" Target="../ink/ink145.xml"/><Relationship Id="rId329" Type="http://schemas.openxmlformats.org/officeDocument/2006/relationships/image" Target="../media/image179.png"/><Relationship Id="rId47" Type="http://schemas.openxmlformats.org/officeDocument/2006/relationships/customXml" Target="../ink/ink23.xml"/><Relationship Id="rId68" Type="http://schemas.openxmlformats.org/officeDocument/2006/relationships/image" Target="../media/image50.png"/><Relationship Id="rId89" Type="http://schemas.openxmlformats.org/officeDocument/2006/relationships/customXml" Target="../ink/ink44.xml"/><Relationship Id="rId112" Type="http://schemas.openxmlformats.org/officeDocument/2006/relationships/image" Target="../media/image76.png"/><Relationship Id="rId133" Type="http://schemas.openxmlformats.org/officeDocument/2006/relationships/image" Target="../media/image89.png"/><Relationship Id="rId154" Type="http://schemas.openxmlformats.org/officeDocument/2006/relationships/customXml" Target="../ink/ink68.xml"/><Relationship Id="rId175" Type="http://schemas.openxmlformats.org/officeDocument/2006/relationships/image" Target="../media/image112.png"/><Relationship Id="rId340" Type="http://schemas.openxmlformats.org/officeDocument/2006/relationships/customXml" Target="../ink/ink161.xml"/><Relationship Id="rId361" Type="http://schemas.openxmlformats.org/officeDocument/2006/relationships/image" Target="../media/image190.png"/><Relationship Id="rId196" Type="http://schemas.openxmlformats.org/officeDocument/2006/relationships/customXml" Target="../ink/ink89.xml"/><Relationship Id="rId200" Type="http://schemas.openxmlformats.org/officeDocument/2006/relationships/customXml" Target="../ink/ink91.xml"/><Relationship Id="rId16" Type="http://schemas.openxmlformats.org/officeDocument/2006/relationships/image" Target="../media/image242.png"/><Relationship Id="rId221" Type="http://schemas.openxmlformats.org/officeDocument/2006/relationships/image" Target="../media/image86.png"/><Relationship Id="rId242" Type="http://schemas.openxmlformats.org/officeDocument/2006/relationships/customXml" Target="../ink/ink112.xml"/><Relationship Id="rId263" Type="http://schemas.openxmlformats.org/officeDocument/2006/relationships/image" Target="../media/image143.png"/><Relationship Id="rId284" Type="http://schemas.openxmlformats.org/officeDocument/2006/relationships/customXml" Target="../ink/ink133.xml"/><Relationship Id="rId319" Type="http://schemas.openxmlformats.org/officeDocument/2006/relationships/image" Target="../media/image174.png"/><Relationship Id="rId37" Type="http://schemas.openxmlformats.org/officeDocument/2006/relationships/customXml" Target="../ink/ink18.xml"/><Relationship Id="rId58" Type="http://schemas.openxmlformats.org/officeDocument/2006/relationships/image" Target="../media/image45.png"/><Relationship Id="rId79" Type="http://schemas.openxmlformats.org/officeDocument/2006/relationships/customXml" Target="../ink/ink39.xml"/><Relationship Id="rId102" Type="http://schemas.openxmlformats.org/officeDocument/2006/relationships/image" Target="../media/image67.png"/><Relationship Id="rId144" Type="http://schemas.openxmlformats.org/officeDocument/2006/relationships/customXml" Target="../ink/ink63.xml"/><Relationship Id="rId330" Type="http://schemas.openxmlformats.org/officeDocument/2006/relationships/customXml" Target="../ink/ink156.xml"/><Relationship Id="rId123" Type="http://schemas.openxmlformats.org/officeDocument/2006/relationships/image" Target="../media/image840.png"/><Relationship Id="rId90" Type="http://schemas.openxmlformats.org/officeDocument/2006/relationships/image" Target="../media/image61.png"/><Relationship Id="rId165" Type="http://schemas.openxmlformats.org/officeDocument/2006/relationships/image" Target="../media/image107.png"/><Relationship Id="rId186" Type="http://schemas.openxmlformats.org/officeDocument/2006/relationships/customXml" Target="../ink/ink84.xml"/><Relationship Id="rId351" Type="http://schemas.openxmlformats.org/officeDocument/2006/relationships/image" Target="../media/image790.png"/><Relationship Id="rId211" Type="http://schemas.openxmlformats.org/officeDocument/2006/relationships/image" Target="../media/image81.png"/><Relationship Id="rId232" Type="http://schemas.openxmlformats.org/officeDocument/2006/relationships/customXml" Target="../ink/ink107.xml"/><Relationship Id="rId253" Type="http://schemas.openxmlformats.org/officeDocument/2006/relationships/image" Target="../media/image137.png"/><Relationship Id="rId274" Type="http://schemas.openxmlformats.org/officeDocument/2006/relationships/customXml" Target="../ink/ink128.xml"/><Relationship Id="rId295" Type="http://schemas.openxmlformats.org/officeDocument/2006/relationships/image" Target="../media/image161.png"/><Relationship Id="rId309" Type="http://schemas.openxmlformats.org/officeDocument/2006/relationships/image" Target="../media/image168.png"/><Relationship Id="rId27" Type="http://schemas.openxmlformats.org/officeDocument/2006/relationships/customXml" Target="../ink/ink13.xml"/><Relationship Id="rId48" Type="http://schemas.openxmlformats.org/officeDocument/2006/relationships/image" Target="../media/image40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customXml" Target="../ink/ink58.xml"/><Relationship Id="rId320" Type="http://schemas.openxmlformats.org/officeDocument/2006/relationships/customXml" Target="../ink/ink151.xml"/><Relationship Id="rId80" Type="http://schemas.openxmlformats.org/officeDocument/2006/relationships/image" Target="../media/image56.png"/><Relationship Id="rId155" Type="http://schemas.openxmlformats.org/officeDocument/2006/relationships/image" Target="../media/image102.png"/><Relationship Id="rId176" Type="http://schemas.openxmlformats.org/officeDocument/2006/relationships/customXml" Target="../ink/ink79.xml"/><Relationship Id="rId197" Type="http://schemas.openxmlformats.org/officeDocument/2006/relationships/image" Target="../media/image123.png"/><Relationship Id="rId341" Type="http://schemas.openxmlformats.org/officeDocument/2006/relationships/image" Target="../media/image186.png"/><Relationship Id="rId362" Type="http://schemas.openxmlformats.org/officeDocument/2006/relationships/customXml" Target="../ink/ink176.xml"/><Relationship Id="rId201" Type="http://schemas.openxmlformats.org/officeDocument/2006/relationships/image" Target="../media/image72.png"/><Relationship Id="rId222" Type="http://schemas.openxmlformats.org/officeDocument/2006/relationships/customXml" Target="../ink/ink102.xml"/><Relationship Id="rId243" Type="http://schemas.openxmlformats.org/officeDocument/2006/relationships/image" Target="../media/image132.png"/><Relationship Id="rId264" Type="http://schemas.openxmlformats.org/officeDocument/2006/relationships/customXml" Target="../ink/ink123.xml"/><Relationship Id="rId285" Type="http://schemas.openxmlformats.org/officeDocument/2006/relationships/image" Target="../media/image155.png"/><Relationship Id="rId17" Type="http://schemas.openxmlformats.org/officeDocument/2006/relationships/customXml" Target="../ink/ink8.xml"/><Relationship Id="rId38" Type="http://schemas.openxmlformats.org/officeDocument/2006/relationships/image" Target="../media/image35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310" Type="http://schemas.openxmlformats.org/officeDocument/2006/relationships/customXml" Target="../ink/ink146.xml"/><Relationship Id="rId70" Type="http://schemas.openxmlformats.org/officeDocument/2006/relationships/image" Target="../media/image51.png"/><Relationship Id="rId91" Type="http://schemas.openxmlformats.org/officeDocument/2006/relationships/customXml" Target="../ink/ink45.xml"/><Relationship Id="rId145" Type="http://schemas.openxmlformats.org/officeDocument/2006/relationships/image" Target="../media/image96.png"/><Relationship Id="rId166" Type="http://schemas.openxmlformats.org/officeDocument/2006/relationships/customXml" Target="../ink/ink74.xml"/><Relationship Id="rId187" Type="http://schemas.openxmlformats.org/officeDocument/2006/relationships/image" Target="../media/image118.png"/><Relationship Id="rId331" Type="http://schemas.openxmlformats.org/officeDocument/2006/relationships/image" Target="../media/image181.png"/><Relationship Id="rId352" Type="http://schemas.openxmlformats.org/officeDocument/2006/relationships/customXml" Target="../ink/ink16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7.xml"/><Relationship Id="rId233" Type="http://schemas.openxmlformats.org/officeDocument/2006/relationships/image" Target="../media/image127.png"/><Relationship Id="rId254" Type="http://schemas.openxmlformats.org/officeDocument/2006/relationships/customXml" Target="../ink/ink118.xml"/><Relationship Id="rId28" Type="http://schemas.openxmlformats.org/officeDocument/2006/relationships/image" Target="../media/image301.png"/><Relationship Id="rId49" Type="http://schemas.openxmlformats.org/officeDocument/2006/relationships/customXml" Target="../ink/ink24.xml"/><Relationship Id="rId114" Type="http://schemas.openxmlformats.org/officeDocument/2006/relationships/image" Target="../media/image77.png"/><Relationship Id="rId275" Type="http://schemas.openxmlformats.org/officeDocument/2006/relationships/image" Target="../media/image149.png"/><Relationship Id="rId296" Type="http://schemas.openxmlformats.org/officeDocument/2006/relationships/customXml" Target="../ink/ink139.xml"/><Relationship Id="rId300" Type="http://schemas.openxmlformats.org/officeDocument/2006/relationships/customXml" Target="../ink/ink141.xml"/><Relationship Id="rId60" Type="http://schemas.openxmlformats.org/officeDocument/2006/relationships/image" Target="../media/image46.png"/><Relationship Id="rId81" Type="http://schemas.openxmlformats.org/officeDocument/2006/relationships/customXml" Target="../ink/ink40.xml"/><Relationship Id="rId135" Type="http://schemas.openxmlformats.org/officeDocument/2006/relationships/image" Target="../media/image90.png"/><Relationship Id="rId156" Type="http://schemas.openxmlformats.org/officeDocument/2006/relationships/customXml" Target="../ink/ink69.xml"/><Relationship Id="rId177" Type="http://schemas.openxmlformats.org/officeDocument/2006/relationships/image" Target="../media/image113.png"/><Relationship Id="rId198" Type="http://schemas.openxmlformats.org/officeDocument/2006/relationships/customXml" Target="../ink/ink90.xml"/><Relationship Id="rId321" Type="http://schemas.openxmlformats.org/officeDocument/2006/relationships/image" Target="../media/image175.png"/><Relationship Id="rId342" Type="http://schemas.openxmlformats.org/officeDocument/2006/relationships/customXml" Target="../ink/ink162.xml"/><Relationship Id="rId363" Type="http://schemas.openxmlformats.org/officeDocument/2006/relationships/image" Target="../media/image191.png"/><Relationship Id="rId202" Type="http://schemas.openxmlformats.org/officeDocument/2006/relationships/customXml" Target="../ink/ink92.xml"/><Relationship Id="rId223" Type="http://schemas.openxmlformats.org/officeDocument/2006/relationships/image" Target="../media/image87.png"/><Relationship Id="rId244" Type="http://schemas.openxmlformats.org/officeDocument/2006/relationships/customXml" Target="../ink/ink113.xml"/><Relationship Id="rId18" Type="http://schemas.openxmlformats.org/officeDocument/2006/relationships/image" Target="../media/image251.png"/><Relationship Id="rId39" Type="http://schemas.openxmlformats.org/officeDocument/2006/relationships/customXml" Target="../ink/ink19.xml"/><Relationship Id="rId265" Type="http://schemas.openxmlformats.org/officeDocument/2006/relationships/image" Target="../media/image144.png"/><Relationship Id="rId286" Type="http://schemas.openxmlformats.org/officeDocument/2006/relationships/customXml" Target="../ink/ink134.xml"/><Relationship Id="rId50" Type="http://schemas.openxmlformats.org/officeDocument/2006/relationships/image" Target="../media/image41.png"/><Relationship Id="rId104" Type="http://schemas.openxmlformats.org/officeDocument/2006/relationships/image" Target="../media/image68.png"/><Relationship Id="rId146" Type="http://schemas.openxmlformats.org/officeDocument/2006/relationships/customXml" Target="../ink/ink64.xml"/><Relationship Id="rId167" Type="http://schemas.openxmlformats.org/officeDocument/2006/relationships/image" Target="../media/image108.png"/><Relationship Id="rId188" Type="http://schemas.openxmlformats.org/officeDocument/2006/relationships/customXml" Target="../ink/ink85.xml"/><Relationship Id="rId311" Type="http://schemas.openxmlformats.org/officeDocument/2006/relationships/image" Target="../media/image169.png"/><Relationship Id="rId332" Type="http://schemas.openxmlformats.org/officeDocument/2006/relationships/customXml" Target="../ink/ink157.xml"/><Relationship Id="rId353" Type="http://schemas.openxmlformats.org/officeDocument/2006/relationships/customXml" Target="../ink/ink168.xml"/><Relationship Id="rId125" Type="http://schemas.openxmlformats.org/officeDocument/2006/relationships/image" Target="../media/image850.png"/><Relationship Id="rId71" Type="http://schemas.openxmlformats.org/officeDocument/2006/relationships/customXml" Target="../ink/ink35.xml"/><Relationship Id="rId92" Type="http://schemas.openxmlformats.org/officeDocument/2006/relationships/image" Target="../media/image62.png"/><Relationship Id="rId213" Type="http://schemas.openxmlformats.org/officeDocument/2006/relationships/image" Target="../media/image82.png"/><Relationship Id="rId234" Type="http://schemas.openxmlformats.org/officeDocument/2006/relationships/customXml" Target="../ink/ink108.xml"/><Relationship Id="rId2" Type="http://schemas.openxmlformats.org/officeDocument/2006/relationships/notesSlide" Target="../notesSlides/notesSlide11.xml"/><Relationship Id="rId29" Type="http://schemas.openxmlformats.org/officeDocument/2006/relationships/customXml" Target="../ink/ink14.xml"/><Relationship Id="rId255" Type="http://schemas.openxmlformats.org/officeDocument/2006/relationships/image" Target="../media/image138.png"/><Relationship Id="rId276" Type="http://schemas.openxmlformats.org/officeDocument/2006/relationships/customXml" Target="../ink/ink129.xml"/><Relationship Id="rId297" Type="http://schemas.openxmlformats.org/officeDocument/2006/relationships/image" Target="../media/image162.png"/><Relationship Id="rId40" Type="http://schemas.openxmlformats.org/officeDocument/2006/relationships/image" Target="../media/image36.png"/><Relationship Id="rId115" Type="http://schemas.openxmlformats.org/officeDocument/2006/relationships/customXml" Target="../ink/ink57.xml"/><Relationship Id="rId136" Type="http://schemas.openxmlformats.org/officeDocument/2006/relationships/customXml" Target="../ink/ink59.xml"/><Relationship Id="rId157" Type="http://schemas.openxmlformats.org/officeDocument/2006/relationships/image" Target="../media/image103.png"/><Relationship Id="rId178" Type="http://schemas.openxmlformats.org/officeDocument/2006/relationships/customXml" Target="../ink/ink80.xml"/><Relationship Id="rId301" Type="http://schemas.openxmlformats.org/officeDocument/2006/relationships/image" Target="../media/image164.png"/><Relationship Id="rId322" Type="http://schemas.openxmlformats.org/officeDocument/2006/relationships/customXml" Target="../ink/ink152.xml"/><Relationship Id="rId343" Type="http://schemas.openxmlformats.org/officeDocument/2006/relationships/image" Target="../media/image187.png"/><Relationship Id="rId364" Type="http://schemas.openxmlformats.org/officeDocument/2006/relationships/customXml" Target="../ink/ink177.xml"/><Relationship Id="rId61" Type="http://schemas.openxmlformats.org/officeDocument/2006/relationships/customXml" Target="../ink/ink30.xml"/><Relationship Id="rId82" Type="http://schemas.openxmlformats.org/officeDocument/2006/relationships/image" Target="../media/image57.png"/><Relationship Id="rId199" Type="http://schemas.openxmlformats.org/officeDocument/2006/relationships/image" Target="../media/image71.png"/><Relationship Id="rId203" Type="http://schemas.openxmlformats.org/officeDocument/2006/relationships/image" Target="../media/image73.png"/><Relationship Id="rId19" Type="http://schemas.openxmlformats.org/officeDocument/2006/relationships/customXml" Target="../ink/ink9.xml"/><Relationship Id="rId224" Type="http://schemas.openxmlformats.org/officeDocument/2006/relationships/customXml" Target="../ink/ink103.xml"/><Relationship Id="rId245" Type="http://schemas.openxmlformats.org/officeDocument/2006/relationships/image" Target="../media/image133.png"/><Relationship Id="rId266" Type="http://schemas.openxmlformats.org/officeDocument/2006/relationships/customXml" Target="../ink/ink124.xml"/><Relationship Id="rId287" Type="http://schemas.openxmlformats.org/officeDocument/2006/relationships/image" Target="../media/image156.png"/><Relationship Id="rId30" Type="http://schemas.openxmlformats.org/officeDocument/2006/relationships/image" Target="../media/image312.png"/><Relationship Id="rId105" Type="http://schemas.openxmlformats.org/officeDocument/2006/relationships/customXml" Target="../ink/ink52.xml"/><Relationship Id="rId147" Type="http://schemas.openxmlformats.org/officeDocument/2006/relationships/image" Target="../media/image97.png"/><Relationship Id="rId168" Type="http://schemas.openxmlformats.org/officeDocument/2006/relationships/customXml" Target="../ink/ink75.xml"/><Relationship Id="rId312" Type="http://schemas.openxmlformats.org/officeDocument/2006/relationships/customXml" Target="../ink/ink147.xml"/><Relationship Id="rId333" Type="http://schemas.openxmlformats.org/officeDocument/2006/relationships/image" Target="../media/image182.png"/><Relationship Id="rId354" Type="http://schemas.openxmlformats.org/officeDocument/2006/relationships/customXml" Target="../ink/ink169.xml"/><Relationship Id="rId51" Type="http://schemas.openxmlformats.org/officeDocument/2006/relationships/customXml" Target="../ink/ink25.xml"/><Relationship Id="rId72" Type="http://schemas.openxmlformats.org/officeDocument/2006/relationships/image" Target="../media/image52.png"/><Relationship Id="rId93" Type="http://schemas.openxmlformats.org/officeDocument/2006/relationships/customXml" Target="../ink/ink46.xml"/><Relationship Id="rId189" Type="http://schemas.openxmlformats.org/officeDocument/2006/relationships/image" Target="../media/image119.png"/><Relationship Id="rId3" Type="http://schemas.openxmlformats.org/officeDocument/2006/relationships/customXml" Target="../ink/ink1.xml"/><Relationship Id="rId214" Type="http://schemas.openxmlformats.org/officeDocument/2006/relationships/customXml" Target="../ink/ink98.xml"/><Relationship Id="rId235" Type="http://schemas.openxmlformats.org/officeDocument/2006/relationships/image" Target="../media/image128.png"/><Relationship Id="rId256" Type="http://schemas.openxmlformats.org/officeDocument/2006/relationships/customXml" Target="../ink/ink119.xml"/><Relationship Id="rId277" Type="http://schemas.openxmlformats.org/officeDocument/2006/relationships/image" Target="../media/image151.png"/><Relationship Id="rId298" Type="http://schemas.openxmlformats.org/officeDocument/2006/relationships/customXml" Target="../ink/ink140.xml"/><Relationship Id="rId137" Type="http://schemas.openxmlformats.org/officeDocument/2006/relationships/image" Target="../media/image92.png"/><Relationship Id="rId158" Type="http://schemas.openxmlformats.org/officeDocument/2006/relationships/customXml" Target="../ink/ink70.xml"/><Relationship Id="rId302" Type="http://schemas.openxmlformats.org/officeDocument/2006/relationships/customXml" Target="../ink/ink142.xml"/><Relationship Id="rId323" Type="http://schemas.openxmlformats.org/officeDocument/2006/relationships/image" Target="../media/image176.png"/><Relationship Id="rId344" Type="http://schemas.openxmlformats.org/officeDocument/2006/relationships/customXml" Target="../ink/ink163.xml"/><Relationship Id="rId20" Type="http://schemas.openxmlformats.org/officeDocument/2006/relationships/image" Target="../media/image261.PNG"/><Relationship Id="rId41" Type="http://schemas.openxmlformats.org/officeDocument/2006/relationships/customXml" Target="../ink/ink20.xml"/><Relationship Id="rId62" Type="http://schemas.openxmlformats.org/officeDocument/2006/relationships/image" Target="../media/image47.png"/><Relationship Id="rId83" Type="http://schemas.openxmlformats.org/officeDocument/2006/relationships/customXml" Target="../ink/ink41.xml"/><Relationship Id="rId179" Type="http://schemas.openxmlformats.org/officeDocument/2006/relationships/image" Target="../media/image114.png"/><Relationship Id="rId365" Type="http://schemas.openxmlformats.org/officeDocument/2006/relationships/image" Target="../media/image192.png"/><Relationship Id="rId190" Type="http://schemas.openxmlformats.org/officeDocument/2006/relationships/customXml" Target="../ink/ink86.xml"/><Relationship Id="rId204" Type="http://schemas.openxmlformats.org/officeDocument/2006/relationships/customXml" Target="../ink/ink93.xml"/><Relationship Id="rId225" Type="http://schemas.openxmlformats.org/officeDocument/2006/relationships/image" Target="../media/image88.png"/><Relationship Id="rId246" Type="http://schemas.openxmlformats.org/officeDocument/2006/relationships/customXml" Target="../ink/ink114.xml"/><Relationship Id="rId267" Type="http://schemas.openxmlformats.org/officeDocument/2006/relationships/image" Target="../media/image145.png"/><Relationship Id="rId288" Type="http://schemas.openxmlformats.org/officeDocument/2006/relationships/customXml" Target="../ink/ink135.xml"/><Relationship Id="rId106" Type="http://schemas.openxmlformats.org/officeDocument/2006/relationships/image" Target="../media/image69.png"/><Relationship Id="rId313" Type="http://schemas.openxmlformats.org/officeDocument/2006/relationships/image" Target="../media/image171.png"/><Relationship Id="rId127" Type="http://schemas.openxmlformats.org/officeDocument/2006/relationships/image" Target="../media/image860.png"/><Relationship Id="rId10" Type="http://schemas.openxmlformats.org/officeDocument/2006/relationships/image" Target="../media/image31.png"/><Relationship Id="rId31" Type="http://schemas.openxmlformats.org/officeDocument/2006/relationships/customXml" Target="../ink/ink15.xml"/><Relationship Id="rId52" Type="http://schemas.openxmlformats.org/officeDocument/2006/relationships/image" Target="../media/image42.png"/><Relationship Id="rId73" Type="http://schemas.openxmlformats.org/officeDocument/2006/relationships/customXml" Target="../ink/ink36.xml"/><Relationship Id="rId94" Type="http://schemas.openxmlformats.org/officeDocument/2006/relationships/image" Target="../media/image63.png"/><Relationship Id="rId148" Type="http://schemas.openxmlformats.org/officeDocument/2006/relationships/customXml" Target="../ink/ink65.xml"/><Relationship Id="rId169" Type="http://schemas.openxmlformats.org/officeDocument/2006/relationships/image" Target="../media/image109.png"/><Relationship Id="rId334" Type="http://schemas.openxmlformats.org/officeDocument/2006/relationships/customXml" Target="../ink/ink158.xml"/><Relationship Id="rId355" Type="http://schemas.openxmlformats.org/officeDocument/2006/relationships/customXml" Target="../ink/ink170.xml"/><Relationship Id="rId4" Type="http://schemas.openxmlformats.org/officeDocument/2006/relationships/image" Target="../media/image28.png"/><Relationship Id="rId180" Type="http://schemas.openxmlformats.org/officeDocument/2006/relationships/customXml" Target="../ink/ink81.xml"/><Relationship Id="rId215" Type="http://schemas.openxmlformats.org/officeDocument/2006/relationships/image" Target="../media/image83.png"/><Relationship Id="rId236" Type="http://schemas.openxmlformats.org/officeDocument/2006/relationships/customXml" Target="../ink/ink109.xml"/><Relationship Id="rId257" Type="http://schemas.openxmlformats.org/officeDocument/2006/relationships/image" Target="../media/image139.png"/><Relationship Id="rId278" Type="http://schemas.openxmlformats.org/officeDocument/2006/relationships/customXml" Target="../ink/ink130.xml"/><Relationship Id="rId303" Type="http://schemas.openxmlformats.org/officeDocument/2006/relationships/image" Target="../media/image165.png"/><Relationship Id="rId42" Type="http://schemas.openxmlformats.org/officeDocument/2006/relationships/image" Target="../media/image37.png"/><Relationship Id="rId84" Type="http://schemas.openxmlformats.org/officeDocument/2006/relationships/image" Target="../media/image58.png"/><Relationship Id="rId138" Type="http://schemas.openxmlformats.org/officeDocument/2006/relationships/customXml" Target="../ink/ink60.xml"/><Relationship Id="rId345" Type="http://schemas.openxmlformats.org/officeDocument/2006/relationships/image" Target="../media/image188.png"/><Relationship Id="rId191" Type="http://schemas.openxmlformats.org/officeDocument/2006/relationships/image" Target="../media/image120.png"/><Relationship Id="rId205" Type="http://schemas.openxmlformats.org/officeDocument/2006/relationships/image" Target="../media/image74.png"/><Relationship Id="rId247" Type="http://schemas.openxmlformats.org/officeDocument/2006/relationships/image" Target="../media/image134.png"/><Relationship Id="rId107" Type="http://schemas.openxmlformats.org/officeDocument/2006/relationships/customXml" Target="../ink/ink53.xml"/><Relationship Id="rId289" Type="http://schemas.openxmlformats.org/officeDocument/2006/relationships/image" Target="../media/image157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image" Target="../media/image98.png"/><Relationship Id="rId314" Type="http://schemas.openxmlformats.org/officeDocument/2006/relationships/customXml" Target="../ink/ink148.xml"/><Relationship Id="rId356" Type="http://schemas.openxmlformats.org/officeDocument/2006/relationships/customXml" Target="../ink/ink171.xml"/><Relationship Id="rId95" Type="http://schemas.openxmlformats.org/officeDocument/2006/relationships/customXml" Target="../ink/ink47.xml"/><Relationship Id="rId160" Type="http://schemas.openxmlformats.org/officeDocument/2006/relationships/customXml" Target="../ink/ink71.xml"/><Relationship Id="rId216" Type="http://schemas.openxmlformats.org/officeDocument/2006/relationships/customXml" Target="../ink/ink99.xml"/><Relationship Id="rId258" Type="http://schemas.openxmlformats.org/officeDocument/2006/relationships/customXml" Target="../ink/ink120.xml"/><Relationship Id="rId22" Type="http://schemas.openxmlformats.org/officeDocument/2006/relationships/image" Target="../media/image271.PNG"/><Relationship Id="rId64" Type="http://schemas.openxmlformats.org/officeDocument/2006/relationships/image" Target="../media/image48.png"/><Relationship Id="rId325" Type="http://schemas.openxmlformats.org/officeDocument/2006/relationships/image" Target="../media/image177.png"/><Relationship Id="rId171" Type="http://schemas.openxmlformats.org/officeDocument/2006/relationships/image" Target="../media/image110.png"/><Relationship Id="rId227" Type="http://schemas.openxmlformats.org/officeDocument/2006/relationships/image" Target="../media/image124.png"/><Relationship Id="rId269" Type="http://schemas.openxmlformats.org/officeDocument/2006/relationships/image" Target="../media/image146.png"/><Relationship Id="rId33" Type="http://schemas.openxmlformats.org/officeDocument/2006/relationships/customXml" Target="../ink/ink16.xml"/><Relationship Id="rId280" Type="http://schemas.openxmlformats.org/officeDocument/2006/relationships/customXml" Target="../ink/ink131.xml"/><Relationship Id="rId336" Type="http://schemas.openxmlformats.org/officeDocument/2006/relationships/customXml" Target="../ink/ink159.xml"/><Relationship Id="rId129" Type="http://schemas.openxmlformats.org/officeDocument/2006/relationships/image" Target="../media/image870.png"/><Relationship Id="rId75" Type="http://schemas.openxmlformats.org/officeDocument/2006/relationships/customXml" Target="../ink/ink37.xml"/><Relationship Id="rId140" Type="http://schemas.openxmlformats.org/officeDocument/2006/relationships/customXml" Target="../ink/ink61.xml"/><Relationship Id="rId182" Type="http://schemas.openxmlformats.org/officeDocument/2006/relationships/customXml" Target="../ink/ink82.xml"/><Relationship Id="rId6" Type="http://schemas.openxmlformats.org/officeDocument/2006/relationships/image" Target="../media/image29.png"/><Relationship Id="rId238" Type="http://schemas.openxmlformats.org/officeDocument/2006/relationships/customXml" Target="../ink/ink110.xml"/><Relationship Id="rId291" Type="http://schemas.openxmlformats.org/officeDocument/2006/relationships/image" Target="../media/image158.png"/><Relationship Id="rId305" Type="http://schemas.openxmlformats.org/officeDocument/2006/relationships/image" Target="../media/image166.png"/><Relationship Id="rId347" Type="http://schemas.openxmlformats.org/officeDocument/2006/relationships/image" Target="../media/image189.png"/><Relationship Id="rId44" Type="http://schemas.openxmlformats.org/officeDocument/2006/relationships/image" Target="../media/image38.png"/><Relationship Id="rId86" Type="http://schemas.openxmlformats.org/officeDocument/2006/relationships/image" Target="../media/image59.png"/><Relationship Id="rId151" Type="http://schemas.openxmlformats.org/officeDocument/2006/relationships/image" Target="../media/image99.png"/><Relationship Id="rId193" Type="http://schemas.openxmlformats.org/officeDocument/2006/relationships/image" Target="../media/image121.png"/><Relationship Id="rId207" Type="http://schemas.openxmlformats.org/officeDocument/2006/relationships/image" Target="../media/image78.png"/><Relationship Id="rId249" Type="http://schemas.openxmlformats.org/officeDocument/2006/relationships/image" Target="../media/image135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customXml" Target="../ink/ink121.xml"/><Relationship Id="rId316" Type="http://schemas.openxmlformats.org/officeDocument/2006/relationships/customXml" Target="../ink/ink149.xml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358" Type="http://schemas.openxmlformats.org/officeDocument/2006/relationships/customXml" Target="../ink/ink173.xml"/><Relationship Id="rId162" Type="http://schemas.openxmlformats.org/officeDocument/2006/relationships/customXml" Target="../ink/ink72.xml"/><Relationship Id="rId218" Type="http://schemas.openxmlformats.org/officeDocument/2006/relationships/customXml" Target="../ink/ink100.xml"/><Relationship Id="rId271" Type="http://schemas.openxmlformats.org/officeDocument/2006/relationships/image" Target="../media/image147.png"/><Relationship Id="rId24" Type="http://schemas.openxmlformats.org/officeDocument/2006/relationships/image" Target="../media/image280.png"/><Relationship Id="rId66" Type="http://schemas.openxmlformats.org/officeDocument/2006/relationships/image" Target="../media/image49.png"/><Relationship Id="rId327" Type="http://schemas.openxmlformats.org/officeDocument/2006/relationships/image" Target="../media/image178.png"/><Relationship Id="rId131" Type="http://schemas.openxmlformats.org/officeDocument/2006/relationships/image" Target="../media/image880.png"/><Relationship Id="rId173" Type="http://schemas.openxmlformats.org/officeDocument/2006/relationships/image" Target="../media/image111.png"/><Relationship Id="rId229" Type="http://schemas.openxmlformats.org/officeDocument/2006/relationships/image" Target="../media/image125.png"/><Relationship Id="rId240" Type="http://schemas.openxmlformats.org/officeDocument/2006/relationships/customXml" Target="../ink/ink111.xml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image" Target="../media/image66.png"/><Relationship Id="rId282" Type="http://schemas.openxmlformats.org/officeDocument/2006/relationships/customXml" Target="../ink/ink132.xml"/><Relationship Id="rId338" Type="http://schemas.openxmlformats.org/officeDocument/2006/relationships/customXml" Target="../ink/ink160.xml"/><Relationship Id="rId8" Type="http://schemas.openxmlformats.org/officeDocument/2006/relationships/image" Target="../media/image30.png"/><Relationship Id="rId142" Type="http://schemas.openxmlformats.org/officeDocument/2006/relationships/customXml" Target="../ink/ink62.xml"/><Relationship Id="rId184" Type="http://schemas.openxmlformats.org/officeDocument/2006/relationships/customXml" Target="../ink/ink8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0.xml"/><Relationship Id="rId13" Type="http://schemas.openxmlformats.org/officeDocument/2006/relationships/customXml" Target="../ink/ink182.xml"/><Relationship Id="rId18" Type="http://schemas.openxmlformats.org/officeDocument/2006/relationships/image" Target="../media/image210.PNG"/><Relationship Id="rId3" Type="http://schemas.openxmlformats.org/officeDocument/2006/relationships/image" Target="../media/image200.png"/><Relationship Id="rId7" Type="http://schemas.openxmlformats.org/officeDocument/2006/relationships/image" Target="../media/image900.png"/><Relationship Id="rId12" Type="http://schemas.openxmlformats.org/officeDocument/2006/relationships/hyperlink" Target="https://www.windy.com/" TargetMode="External"/><Relationship Id="rId17" Type="http://schemas.openxmlformats.org/officeDocument/2006/relationships/customXml" Target="../ink/ink184.xml"/><Relationship Id="rId2" Type="http://schemas.openxmlformats.org/officeDocument/2006/relationships/image" Target="../media/image199.png"/><Relationship Id="rId16" Type="http://schemas.openxmlformats.org/officeDocument/2006/relationships/image" Target="../media/image2000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9.xml"/><Relationship Id="rId11" Type="http://schemas.openxmlformats.org/officeDocument/2006/relationships/image" Target="../media/image1100.png"/><Relationship Id="rId5" Type="http://schemas.openxmlformats.org/officeDocument/2006/relationships/image" Target="../media/image810.png"/><Relationship Id="rId15" Type="http://schemas.openxmlformats.org/officeDocument/2006/relationships/customXml" Target="../ink/ink183.xml"/><Relationship Id="rId10" Type="http://schemas.openxmlformats.org/officeDocument/2006/relationships/customXml" Target="../ink/ink181.xml"/><Relationship Id="rId19" Type="http://schemas.openxmlformats.org/officeDocument/2006/relationships/customXml" Target="../ink/ink185.xml"/><Relationship Id="rId4" Type="http://schemas.openxmlformats.org/officeDocument/2006/relationships/customXml" Target="../ink/ink178.xml"/><Relationship Id="rId9" Type="http://schemas.openxmlformats.org/officeDocument/2006/relationships/image" Target="../media/image1000.png"/><Relationship Id="rId14" Type="http://schemas.openxmlformats.org/officeDocument/2006/relationships/image" Target="../media/image19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gif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300.png"/><Relationship Id="rId26" Type="http://schemas.openxmlformats.org/officeDocument/2006/relationships/image" Target="../media/image341.png"/><Relationship Id="rId39" Type="http://schemas.openxmlformats.org/officeDocument/2006/relationships/customXml" Target="../ink/ink203.xml"/><Relationship Id="rId21" Type="http://schemas.openxmlformats.org/officeDocument/2006/relationships/customXml" Target="../ink/ink194.xml"/><Relationship Id="rId34" Type="http://schemas.openxmlformats.org/officeDocument/2006/relationships/image" Target="../media/image382.png"/><Relationship Id="rId42" Type="http://schemas.openxmlformats.org/officeDocument/2006/relationships/image" Target="../media/image421.png"/><Relationship Id="rId7" Type="http://schemas.openxmlformats.org/officeDocument/2006/relationships/image" Target="../media/image241.png"/><Relationship Id="rId2" Type="http://schemas.openxmlformats.org/officeDocument/2006/relationships/image" Target="../media/image204.png"/><Relationship Id="rId16" Type="http://schemas.openxmlformats.org/officeDocument/2006/relationships/image" Target="../media/image290.png"/><Relationship Id="rId29" Type="http://schemas.openxmlformats.org/officeDocument/2006/relationships/customXml" Target="../ink/ink1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260.png"/><Relationship Id="rId24" Type="http://schemas.openxmlformats.org/officeDocument/2006/relationships/image" Target="../media/image332.png"/><Relationship Id="rId32" Type="http://schemas.openxmlformats.org/officeDocument/2006/relationships/image" Target="../media/image371.png"/><Relationship Id="rId37" Type="http://schemas.openxmlformats.org/officeDocument/2006/relationships/customXml" Target="../ink/ink202.xml"/><Relationship Id="rId40" Type="http://schemas.openxmlformats.org/officeDocument/2006/relationships/image" Target="../media/image411.png"/><Relationship Id="rId45" Type="http://schemas.openxmlformats.org/officeDocument/2006/relationships/customXml" Target="../ink/ink206.xml"/><Relationship Id="rId5" Type="http://schemas.openxmlformats.org/officeDocument/2006/relationships/image" Target="../media/image230.png"/><Relationship Id="rId15" Type="http://schemas.openxmlformats.org/officeDocument/2006/relationships/customXml" Target="../ink/ink191.xml"/><Relationship Id="rId23" Type="http://schemas.openxmlformats.org/officeDocument/2006/relationships/customXml" Target="../ink/ink195.xml"/><Relationship Id="rId28" Type="http://schemas.openxmlformats.org/officeDocument/2006/relationships/image" Target="../media/image351.png"/><Relationship Id="rId36" Type="http://schemas.openxmlformats.org/officeDocument/2006/relationships/image" Target="../media/image391.png"/><Relationship Id="rId10" Type="http://schemas.openxmlformats.org/officeDocument/2006/relationships/customXml" Target="../ink/ink189.xml"/><Relationship Id="rId19" Type="http://schemas.openxmlformats.org/officeDocument/2006/relationships/customXml" Target="../ink/ink193.xml"/><Relationship Id="rId31" Type="http://schemas.openxmlformats.org/officeDocument/2006/relationships/customXml" Target="../ink/ink199.xml"/><Relationship Id="rId44" Type="http://schemas.openxmlformats.org/officeDocument/2006/relationships/image" Target="../media/image431.png"/><Relationship Id="rId4" Type="http://schemas.openxmlformats.org/officeDocument/2006/relationships/customXml" Target="../ink/ink186.xml"/><Relationship Id="rId9" Type="http://schemas.openxmlformats.org/officeDocument/2006/relationships/image" Target="../media/image250.png"/><Relationship Id="rId14" Type="http://schemas.openxmlformats.org/officeDocument/2006/relationships/image" Target="../media/image205.png"/><Relationship Id="rId22" Type="http://schemas.openxmlformats.org/officeDocument/2006/relationships/image" Target="../media/image321.png"/><Relationship Id="rId27" Type="http://schemas.openxmlformats.org/officeDocument/2006/relationships/customXml" Target="../ink/ink197.xml"/><Relationship Id="rId30" Type="http://schemas.openxmlformats.org/officeDocument/2006/relationships/image" Target="../media/image361.png"/><Relationship Id="rId35" Type="http://schemas.openxmlformats.org/officeDocument/2006/relationships/customXml" Target="../ink/ink201.xml"/><Relationship Id="rId43" Type="http://schemas.openxmlformats.org/officeDocument/2006/relationships/customXml" Target="../ink/ink205.xml"/><Relationship Id="rId8" Type="http://schemas.openxmlformats.org/officeDocument/2006/relationships/customXml" Target="../ink/ink188.xml"/><Relationship Id="rId3" Type="http://schemas.openxmlformats.org/officeDocument/2006/relationships/image" Target="../media/image199.png"/><Relationship Id="rId12" Type="http://schemas.openxmlformats.org/officeDocument/2006/relationships/customXml" Target="../ink/ink190.xml"/><Relationship Id="rId17" Type="http://schemas.openxmlformats.org/officeDocument/2006/relationships/customXml" Target="../ink/ink192.xml"/><Relationship Id="rId25" Type="http://schemas.openxmlformats.org/officeDocument/2006/relationships/customXml" Target="../ink/ink196.xml"/><Relationship Id="rId33" Type="http://schemas.openxmlformats.org/officeDocument/2006/relationships/customXml" Target="../ink/ink200.xml"/><Relationship Id="rId38" Type="http://schemas.openxmlformats.org/officeDocument/2006/relationships/image" Target="../media/image401.png"/><Relationship Id="rId46" Type="http://schemas.openxmlformats.org/officeDocument/2006/relationships/image" Target="../media/image441.png"/><Relationship Id="rId20" Type="http://schemas.openxmlformats.org/officeDocument/2006/relationships/image" Target="../media/image311.png"/><Relationship Id="rId41" Type="http://schemas.openxmlformats.org/officeDocument/2006/relationships/customXml" Target="../ink/ink204.xml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2.xml"/><Relationship Id="rId18" Type="http://schemas.openxmlformats.org/officeDocument/2006/relationships/image" Target="../media/image501.png"/><Relationship Id="rId26" Type="http://schemas.openxmlformats.org/officeDocument/2006/relationships/image" Target="../media/image541.png"/><Relationship Id="rId3" Type="http://schemas.openxmlformats.org/officeDocument/2006/relationships/image" Target="../media/image230.png"/><Relationship Id="rId21" Type="http://schemas.openxmlformats.org/officeDocument/2006/relationships/customXml" Target="../ink/ink216.xml"/><Relationship Id="rId34" Type="http://schemas.openxmlformats.org/officeDocument/2006/relationships/image" Target="../media/image580.png"/><Relationship Id="rId7" Type="http://schemas.openxmlformats.org/officeDocument/2006/relationships/customXml" Target="../ink/ink209.xml"/><Relationship Id="rId12" Type="http://schemas.openxmlformats.org/officeDocument/2006/relationships/image" Target="../media/image471.png"/><Relationship Id="rId17" Type="http://schemas.openxmlformats.org/officeDocument/2006/relationships/customXml" Target="../ink/ink214.xml"/><Relationship Id="rId25" Type="http://schemas.openxmlformats.org/officeDocument/2006/relationships/customXml" Target="../ink/ink218.xml"/><Relationship Id="rId33" Type="http://schemas.openxmlformats.org/officeDocument/2006/relationships/customXml" Target="../ink/ink222.xml"/><Relationship Id="rId2" Type="http://schemas.openxmlformats.org/officeDocument/2006/relationships/customXml" Target="../ink/ink207.xml"/><Relationship Id="rId16" Type="http://schemas.openxmlformats.org/officeDocument/2006/relationships/image" Target="../media/image491.png"/><Relationship Id="rId20" Type="http://schemas.openxmlformats.org/officeDocument/2006/relationships/image" Target="../media/image511.png"/><Relationship Id="rId29" Type="http://schemas.openxmlformats.org/officeDocument/2006/relationships/customXml" Target="../ink/ink2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customXml" Target="../ink/ink211.xml"/><Relationship Id="rId24" Type="http://schemas.openxmlformats.org/officeDocument/2006/relationships/image" Target="../media/image531.png"/><Relationship Id="rId32" Type="http://schemas.openxmlformats.org/officeDocument/2006/relationships/image" Target="../media/image571.png"/><Relationship Id="rId5" Type="http://schemas.openxmlformats.org/officeDocument/2006/relationships/image" Target="../media/image290.png"/><Relationship Id="rId15" Type="http://schemas.openxmlformats.org/officeDocument/2006/relationships/customXml" Target="../ink/ink213.xml"/><Relationship Id="rId23" Type="http://schemas.openxmlformats.org/officeDocument/2006/relationships/customXml" Target="../ink/ink217.xml"/><Relationship Id="rId28" Type="http://schemas.openxmlformats.org/officeDocument/2006/relationships/image" Target="../media/image551.png"/><Relationship Id="rId36" Type="http://schemas.openxmlformats.org/officeDocument/2006/relationships/image" Target="../media/image590.png"/><Relationship Id="rId10" Type="http://schemas.openxmlformats.org/officeDocument/2006/relationships/image" Target="../media/image461.png"/><Relationship Id="rId19" Type="http://schemas.openxmlformats.org/officeDocument/2006/relationships/customXml" Target="../ink/ink215.xml"/><Relationship Id="rId31" Type="http://schemas.openxmlformats.org/officeDocument/2006/relationships/customXml" Target="../ink/ink221.xml"/><Relationship Id="rId4" Type="http://schemas.openxmlformats.org/officeDocument/2006/relationships/customXml" Target="../ink/ink208.xml"/><Relationship Id="rId9" Type="http://schemas.openxmlformats.org/officeDocument/2006/relationships/customXml" Target="../ink/ink210.xml"/><Relationship Id="rId14" Type="http://schemas.openxmlformats.org/officeDocument/2006/relationships/image" Target="../media/image481.png"/><Relationship Id="rId22" Type="http://schemas.openxmlformats.org/officeDocument/2006/relationships/image" Target="../media/image521.png"/><Relationship Id="rId27" Type="http://schemas.openxmlformats.org/officeDocument/2006/relationships/customXml" Target="../ink/ink219.xml"/><Relationship Id="rId30" Type="http://schemas.openxmlformats.org/officeDocument/2006/relationships/image" Target="../media/image561.png"/><Relationship Id="rId35" Type="http://schemas.openxmlformats.org/officeDocument/2006/relationships/customXml" Target="../ink/ink223.xml"/><Relationship Id="rId8" Type="http://schemas.openxmlformats.org/officeDocument/2006/relationships/image" Target="../media/image4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customXml" Target="../ink/ink224.xml"/><Relationship Id="rId4" Type="http://schemas.openxmlformats.org/officeDocument/2006/relationships/image" Target="../media/image207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0.png"/><Relationship Id="rId21" Type="http://schemas.openxmlformats.org/officeDocument/2006/relationships/customXml" Target="../ink/ink230.xml"/><Relationship Id="rId34" Type="http://schemas.openxmlformats.org/officeDocument/2006/relationships/image" Target="../media/image410.png"/><Relationship Id="rId42" Type="http://schemas.openxmlformats.org/officeDocument/2006/relationships/image" Target="../media/image450.png"/><Relationship Id="rId47" Type="http://schemas.openxmlformats.org/officeDocument/2006/relationships/customXml" Target="../ink/ink243.xml"/><Relationship Id="rId50" Type="http://schemas.openxmlformats.org/officeDocument/2006/relationships/image" Target="../media/image680.png"/><Relationship Id="rId55" Type="http://schemas.openxmlformats.org/officeDocument/2006/relationships/image" Target="../media/image500.png"/><Relationship Id="rId63" Type="http://schemas.openxmlformats.org/officeDocument/2006/relationships/image" Target="../media/image540.png"/><Relationship Id="rId68" Type="http://schemas.openxmlformats.org/officeDocument/2006/relationships/customXml" Target="../ink/ink252.xml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20.png"/><Relationship Id="rId29" Type="http://schemas.openxmlformats.org/officeDocument/2006/relationships/customXml" Target="../ink/ink234.xml"/><Relationship Id="rId24" Type="http://schemas.openxmlformats.org/officeDocument/2006/relationships/image" Target="../media/image360.png"/><Relationship Id="rId32" Type="http://schemas.openxmlformats.org/officeDocument/2006/relationships/image" Target="../media/image400.png"/><Relationship Id="rId37" Type="http://schemas.openxmlformats.org/officeDocument/2006/relationships/customXml" Target="../ink/ink238.xml"/><Relationship Id="rId40" Type="http://schemas.openxmlformats.org/officeDocument/2006/relationships/image" Target="../media/image440.png"/><Relationship Id="rId45" Type="http://schemas.openxmlformats.org/officeDocument/2006/relationships/customXml" Target="../ink/ink242.xml"/><Relationship Id="rId53" Type="http://schemas.openxmlformats.org/officeDocument/2006/relationships/image" Target="../media/image490.png"/><Relationship Id="rId58" Type="http://schemas.openxmlformats.org/officeDocument/2006/relationships/customXml" Target="../ink/ink247.xml"/><Relationship Id="rId66" Type="http://schemas.openxmlformats.org/officeDocument/2006/relationships/customXml" Target="../ink/ink251.xml"/><Relationship Id="rId5" Type="http://schemas.openxmlformats.org/officeDocument/2006/relationships/customXml" Target="../ink/ink225.xml"/><Relationship Id="rId61" Type="http://schemas.openxmlformats.org/officeDocument/2006/relationships/image" Target="../media/image530.png"/><Relationship Id="rId19" Type="http://schemas.openxmlformats.org/officeDocument/2006/relationships/customXml" Target="../ink/ink229.xml"/><Relationship Id="rId14" Type="http://schemas.openxmlformats.org/officeDocument/2006/relationships/image" Target="../media/image310.png"/><Relationship Id="rId22" Type="http://schemas.openxmlformats.org/officeDocument/2006/relationships/image" Target="../media/image350.png"/><Relationship Id="rId27" Type="http://schemas.openxmlformats.org/officeDocument/2006/relationships/customXml" Target="../ink/ink233.xml"/><Relationship Id="rId30" Type="http://schemas.openxmlformats.org/officeDocument/2006/relationships/image" Target="../media/image390.png"/><Relationship Id="rId35" Type="http://schemas.openxmlformats.org/officeDocument/2006/relationships/customXml" Target="../ink/ink237.xml"/><Relationship Id="rId43" Type="http://schemas.openxmlformats.org/officeDocument/2006/relationships/customXml" Target="../ink/ink241.xml"/><Relationship Id="rId48" Type="http://schemas.openxmlformats.org/officeDocument/2006/relationships/image" Target="../media/image480.png"/><Relationship Id="rId56" Type="http://schemas.openxmlformats.org/officeDocument/2006/relationships/customXml" Target="../ink/ink246.xml"/><Relationship Id="rId64" Type="http://schemas.openxmlformats.org/officeDocument/2006/relationships/customXml" Target="../ink/ink250.xml"/><Relationship Id="rId69" Type="http://schemas.openxmlformats.org/officeDocument/2006/relationships/image" Target="../media/image570.png"/><Relationship Id="rId8" Type="http://schemas.openxmlformats.org/officeDocument/2006/relationships/image" Target="../media/image650.png"/><Relationship Id="rId51" Type="http://schemas.openxmlformats.org/officeDocument/2006/relationships/image" Target="../media/image690.png"/><Relationship Id="rId3" Type="http://schemas.openxmlformats.org/officeDocument/2006/relationships/image" Target="../media/image208.png"/><Relationship Id="rId17" Type="http://schemas.openxmlformats.org/officeDocument/2006/relationships/customXml" Target="../ink/ink228.xml"/><Relationship Id="rId25" Type="http://schemas.openxmlformats.org/officeDocument/2006/relationships/customXml" Target="../ink/ink232.xml"/><Relationship Id="rId33" Type="http://schemas.openxmlformats.org/officeDocument/2006/relationships/customXml" Target="../ink/ink236.xml"/><Relationship Id="rId38" Type="http://schemas.openxmlformats.org/officeDocument/2006/relationships/image" Target="../media/image430.png"/><Relationship Id="rId46" Type="http://schemas.openxmlformats.org/officeDocument/2006/relationships/image" Target="../media/image470.png"/><Relationship Id="rId59" Type="http://schemas.openxmlformats.org/officeDocument/2006/relationships/image" Target="../media/image520.png"/><Relationship Id="rId67" Type="http://schemas.openxmlformats.org/officeDocument/2006/relationships/image" Target="../media/image560.png"/><Relationship Id="rId20" Type="http://schemas.openxmlformats.org/officeDocument/2006/relationships/image" Target="../media/image340.png"/><Relationship Id="rId41" Type="http://schemas.openxmlformats.org/officeDocument/2006/relationships/customXml" Target="../ink/ink240.xml"/><Relationship Id="rId54" Type="http://schemas.openxmlformats.org/officeDocument/2006/relationships/customXml" Target="../ink/ink245.xml"/><Relationship Id="rId62" Type="http://schemas.openxmlformats.org/officeDocument/2006/relationships/customXml" Target="../ink/ink2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5" Type="http://schemas.openxmlformats.org/officeDocument/2006/relationships/customXml" Target="../ink/ink227.xml"/><Relationship Id="rId23" Type="http://schemas.openxmlformats.org/officeDocument/2006/relationships/customXml" Target="../ink/ink231.xml"/><Relationship Id="rId28" Type="http://schemas.openxmlformats.org/officeDocument/2006/relationships/image" Target="../media/image381.png"/><Relationship Id="rId36" Type="http://schemas.openxmlformats.org/officeDocument/2006/relationships/image" Target="../media/image420.png"/><Relationship Id="rId49" Type="http://schemas.openxmlformats.org/officeDocument/2006/relationships/image" Target="../media/image670.png"/><Relationship Id="rId57" Type="http://schemas.openxmlformats.org/officeDocument/2006/relationships/image" Target="../media/image510.png"/><Relationship Id="rId10" Type="http://schemas.openxmlformats.org/officeDocument/2006/relationships/customXml" Target="../ink/ink226.xml"/><Relationship Id="rId31" Type="http://schemas.openxmlformats.org/officeDocument/2006/relationships/customXml" Target="../ink/ink235.xml"/><Relationship Id="rId44" Type="http://schemas.openxmlformats.org/officeDocument/2006/relationships/image" Target="../media/image460.png"/><Relationship Id="rId52" Type="http://schemas.openxmlformats.org/officeDocument/2006/relationships/customXml" Target="../ink/ink244.xml"/><Relationship Id="rId60" Type="http://schemas.openxmlformats.org/officeDocument/2006/relationships/customXml" Target="../ink/ink248.xml"/><Relationship Id="rId65" Type="http://schemas.openxmlformats.org/officeDocument/2006/relationships/image" Target="../media/image550.png"/><Relationship Id="rId4" Type="http://schemas.openxmlformats.org/officeDocument/2006/relationships/image" Target="../media/image209.png"/><Relationship Id="rId9" Type="http://schemas.openxmlformats.org/officeDocument/2006/relationships/image" Target="../media/image660.png"/><Relationship Id="rId18" Type="http://schemas.openxmlformats.org/officeDocument/2006/relationships/image" Target="../media/image331.png"/><Relationship Id="rId39" Type="http://schemas.openxmlformats.org/officeDocument/2006/relationships/customXml" Target="../ink/ink23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ropicaltidbits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met</a:t>
            </a:r>
            <a:r>
              <a:rPr lang="it-IT" sz="4400" dirty="0"/>
              <a:t>. highlight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0928E51-999C-6D39-BA73-24DC849C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5D847D-A3D6-C77F-E6F3-369BC4E9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532583"/>
            <a:ext cx="9496425" cy="43053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06F7FD6-5D80-1263-15FB-8F7F5010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10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54B9BB3-6909-9146-61AE-C8ADDF909940}"/>
              </a:ext>
            </a:extLst>
          </p:cNvPr>
          <p:cNvSpPr txBox="1"/>
          <p:nvPr/>
        </p:nvSpPr>
        <p:spPr>
          <a:xfrm>
            <a:off x="2227634" y="353581"/>
            <a:ext cx="8686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So strong </a:t>
            </a:r>
            <a:r>
              <a:rPr lang="it-IT" sz="4000" dirty="0" err="1"/>
              <a:t>that</a:t>
            </a:r>
            <a:r>
              <a:rPr lang="it-IT" sz="4000" dirty="0"/>
              <a:t> </a:t>
            </a:r>
            <a:r>
              <a:rPr lang="it-IT" sz="4000" dirty="0" err="1"/>
              <a:t>it</a:t>
            </a:r>
            <a:r>
              <a:rPr lang="it-IT" sz="4000" dirty="0"/>
              <a:t> can shift </a:t>
            </a:r>
            <a:r>
              <a:rPr lang="it-IT" sz="4000" dirty="0" err="1"/>
              <a:t>storm</a:t>
            </a:r>
            <a:r>
              <a:rPr lang="it-IT" sz="4000" dirty="0"/>
              <a:t> tracks!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5903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1B247-E4BD-F420-81F3-3D84449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" y="201491"/>
            <a:ext cx="6695622" cy="3453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4F86A-BB71-4F4C-BEFB-8187637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54" y="3883687"/>
            <a:ext cx="6357802" cy="277282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856A6EC-0A8A-AC5E-E0B3-5F757826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11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C70B22-D727-F461-AAB8-137228A1F5F1}"/>
              </a:ext>
            </a:extLst>
          </p:cNvPr>
          <p:cNvSpPr txBox="1"/>
          <p:nvPr/>
        </p:nvSpPr>
        <p:spPr>
          <a:xfrm>
            <a:off x="7550092" y="520117"/>
            <a:ext cx="3439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Large-scale </a:t>
            </a:r>
            <a:r>
              <a:rPr lang="it-IT" b="1" dirty="0" err="1"/>
              <a:t>response</a:t>
            </a:r>
            <a:r>
              <a:rPr lang="it-IT" dirty="0"/>
              <a:t>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dependent</a:t>
            </a:r>
            <a:r>
              <a:rPr lang="it-IT" dirty="0"/>
              <a:t> on </a:t>
            </a:r>
            <a:r>
              <a:rPr lang="it-IT" b="1" dirty="0"/>
              <a:t>model </a:t>
            </a:r>
            <a:r>
              <a:rPr lang="it-IT" b="1" dirty="0" err="1"/>
              <a:t>resolution</a:t>
            </a:r>
            <a:r>
              <a:rPr lang="it-IT" b="1" dirty="0"/>
              <a:t> </a:t>
            </a:r>
            <a:r>
              <a:rPr lang="it-IT" dirty="0" err="1"/>
              <a:t>as</a:t>
            </a:r>
            <a:r>
              <a:rPr lang="it-IT" dirty="0"/>
              <a:t> for balance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b="1" dirty="0"/>
              <a:t>HF and </a:t>
            </a:r>
            <a:r>
              <a:rPr lang="it-IT" b="1" dirty="0" err="1"/>
              <a:t>transient</a:t>
            </a:r>
            <a:r>
              <a:rPr lang="it-IT" b="1" dirty="0"/>
              <a:t> </a:t>
            </a:r>
            <a:r>
              <a:rPr lang="it-IT" b="1" dirty="0" err="1"/>
              <a:t>eddies</a:t>
            </a:r>
            <a:endParaRPr lang="it-IT" b="1" dirty="0"/>
          </a:p>
          <a:p>
            <a:endParaRPr lang="it-IT" dirty="0"/>
          </a:p>
          <a:p>
            <a:r>
              <a:rPr lang="it-IT" dirty="0"/>
              <a:t>Interaction with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synoptic</a:t>
            </a:r>
            <a:r>
              <a:rPr lang="it-IT" dirty="0"/>
              <a:t> systems (some </a:t>
            </a:r>
            <a:r>
              <a:rPr lang="it-IT" dirty="0" err="1"/>
              <a:t>details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  <a:p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C0717A-FEBB-7731-5DF5-3C66C22654FB}"/>
              </a:ext>
            </a:extLst>
          </p:cNvPr>
          <p:cNvSpPr txBox="1"/>
          <p:nvPr/>
        </p:nvSpPr>
        <p:spPr>
          <a:xfrm>
            <a:off x="1652631" y="4380865"/>
            <a:ext cx="2709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Effects</a:t>
            </a:r>
            <a:r>
              <a:rPr lang="it-IT" dirty="0"/>
              <a:t> of </a:t>
            </a:r>
            <a:r>
              <a:rPr lang="it-IT" dirty="0" err="1"/>
              <a:t>currents</a:t>
            </a:r>
            <a:r>
              <a:rPr lang="it-IT" dirty="0"/>
              <a:t> on </a:t>
            </a:r>
            <a:r>
              <a:rPr lang="it-IT" dirty="0" err="1"/>
              <a:t>surface</a:t>
            </a:r>
            <a:r>
              <a:rPr lang="it-IT" dirty="0"/>
              <a:t> shear stresses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CFB , </a:t>
            </a:r>
            <a:r>
              <a:rPr lang="it-IT" dirty="0" err="1">
                <a:sym typeface="Wingdings" panose="05000000000000000000" pitchFamily="2" charset="2"/>
              </a:rPr>
              <a:t>submesoscale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… </a:t>
            </a:r>
            <a:r>
              <a:rPr lang="it-IT" dirty="0" err="1">
                <a:sym typeface="Wingdings" panose="05000000000000000000" pitchFamily="2" charset="2"/>
              </a:rPr>
              <a:t>not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dealt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9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5E0FDD-E1E2-40DA-635A-31CA69C0AEB6}"/>
              </a:ext>
            </a:extLst>
          </p:cNvPr>
          <p:cNvSpPr txBox="1"/>
          <p:nvPr/>
        </p:nvSpPr>
        <p:spPr>
          <a:xfrm>
            <a:off x="2508738" y="2100106"/>
            <a:ext cx="7174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               </a:t>
            </a:r>
            <a:r>
              <a:rPr lang="it-IT" sz="4800" b="1" dirty="0" err="1"/>
              <a:t>Seasonality</a:t>
            </a:r>
            <a:r>
              <a:rPr lang="it-IT" sz="4800" dirty="0"/>
              <a:t>: </a:t>
            </a:r>
          </a:p>
          <a:p>
            <a:r>
              <a:rPr lang="it-IT" sz="4800" dirty="0"/>
              <a:t>        a </a:t>
            </a:r>
            <a:r>
              <a:rPr lang="it-IT" sz="4800" dirty="0" err="1"/>
              <a:t>broad</a:t>
            </a:r>
            <a:r>
              <a:rPr lang="it-IT" sz="4800" dirty="0"/>
              <a:t> </a:t>
            </a:r>
            <a:r>
              <a:rPr lang="it-IT" sz="4800" dirty="0" err="1"/>
              <a:t>perspective</a:t>
            </a:r>
            <a:endParaRPr lang="it-IT" sz="48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15BF82-EEC9-5D85-D5E2-E7DC933D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10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42" y="10675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blipFill>
                <a:blip r:embed="rId3"/>
                <a:stretch>
                  <a:fillRect l="-1692" t="-1201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F7B09E-CCAF-EDDB-F073-58C45F76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blipFill>
                <a:blip r:embed="rId2"/>
                <a:stretch>
                  <a:fillRect l="-1606" t="-971" b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426" y="136525"/>
            <a:ext cx="7900925" cy="61056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4C23CE-6FD6-4CB3-3018-1357CB5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6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625430"/>
            <a:ext cx="4378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 in winter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/>
              <a:t>Deep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dimoninates</a:t>
            </a:r>
            <a:r>
              <a:rPr lang="it-IT" sz="2000" dirty="0"/>
              <a:t> in </a:t>
            </a:r>
            <a:r>
              <a:rPr lang="it-IT" sz="2000" dirty="0" err="1"/>
              <a:t>summer</a:t>
            </a:r>
            <a:r>
              <a:rPr lang="it-IT" sz="2000" dirty="0"/>
              <a:t> </a:t>
            </a:r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)</a:t>
            </a:r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1727C-66BA-0FF5-9F91-F2913AB100EB}"/>
              </a:ext>
            </a:extLst>
          </p:cNvPr>
          <p:cNvSpPr txBox="1"/>
          <p:nvPr/>
        </p:nvSpPr>
        <p:spPr>
          <a:xfrm>
            <a:off x="414693" y="294703"/>
            <a:ext cx="303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forcings</a:t>
            </a:r>
            <a:r>
              <a:rPr lang="it-IT" dirty="0"/>
              <a:t> and </a:t>
            </a:r>
            <a:r>
              <a:rPr lang="it-IT" dirty="0" err="1"/>
              <a:t>ventilation</a:t>
            </a:r>
            <a:r>
              <a:rPr lang="it-IT" dirty="0"/>
              <a:t>…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B39344B-0FBE-8CB7-1B9B-17994D0D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with clear </a:t>
                </a:r>
                <a:r>
                  <a:rPr lang="it-IT" dirty="0" err="1"/>
                  <a:t>consequences</a:t>
                </a:r>
                <a:r>
                  <a:rPr lang="it-IT" dirty="0"/>
                  <a:t> on e.g. </a:t>
                </a:r>
                <a:r>
                  <a:rPr lang="it-IT" dirty="0" err="1"/>
                  <a:t>precipitation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r>
                  <a:rPr lang="it-IT" b="1" dirty="0">
                    <a:sym typeface="Wingdings" panose="05000000000000000000" pitchFamily="2" charset="2"/>
                  </a:rPr>
                  <a:t> DJF b</a:t>
                </a:r>
                <a:r>
                  <a:rPr lang="it-IT" b="1" dirty="0"/>
                  <a:t>and of </a:t>
                </a:r>
                <a:r>
                  <a:rPr lang="it-IT" b="1" dirty="0" err="1"/>
                  <a:t>anchored</a:t>
                </a:r>
                <a:r>
                  <a:rPr lang="it-IT" b="1" dirty="0"/>
                  <a:t> </a:t>
                </a:r>
                <a:r>
                  <a:rPr lang="it-IT" b="1" dirty="0" err="1"/>
                  <a:t>precipitation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it-IT" b="1" dirty="0"/>
                  <a:t> 7 mm/day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blipFill>
                <a:blip r:embed="rId3"/>
                <a:stretch>
                  <a:fillRect l="-1606" t="-825" b="-1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4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BAA48E-574A-7474-8334-AC94E7FF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0" y="2943049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25374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176038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1" y="790209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8" y="216132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CB7A7C-D23F-4426-4893-A8C0025B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18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F1741B-F5F3-AE2A-C3C2-12C430D2DB3E}"/>
              </a:ext>
            </a:extLst>
          </p:cNvPr>
          <p:cNvSpPr txBox="1"/>
          <p:nvPr/>
        </p:nvSpPr>
        <p:spPr>
          <a:xfrm>
            <a:off x="2276272" y="1274323"/>
            <a:ext cx="7937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/>
              <a:t>Let’s</a:t>
            </a:r>
            <a:r>
              <a:rPr lang="it-IT" sz="4000" dirty="0"/>
              <a:t> reduce the scale of </a:t>
            </a:r>
            <a:r>
              <a:rPr lang="it-IT" sz="4000" dirty="0" err="1"/>
              <a:t>interest</a:t>
            </a:r>
            <a:endParaRPr lang="it-IT" sz="4000" dirty="0"/>
          </a:p>
          <a:p>
            <a:endParaRPr lang="en-GB" sz="4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70A2F6-EDA0-DEEB-436F-EDAEC610561C}"/>
              </a:ext>
            </a:extLst>
          </p:cNvPr>
          <p:cNvSpPr txBox="1"/>
          <p:nvPr/>
        </p:nvSpPr>
        <p:spPr>
          <a:xfrm>
            <a:off x="1408888" y="3399579"/>
            <a:ext cx="9672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ym typeface="Wingdings" panose="05000000000000000000" pitchFamily="2" charset="2"/>
              </a:rPr>
              <a:t> ‘’Quick’’, small-scale MABL </a:t>
            </a:r>
            <a:r>
              <a:rPr lang="it-IT" sz="4000" dirty="0" err="1">
                <a:sym typeface="Wingdings" panose="05000000000000000000" pitchFamily="2" charset="2"/>
              </a:rPr>
              <a:t>responses</a:t>
            </a:r>
            <a:r>
              <a:rPr lang="it-IT" sz="4000" dirty="0">
                <a:sym typeface="Wingdings" panose="05000000000000000000" pitchFamily="2" charset="2"/>
              </a:rPr>
              <a:t>?</a:t>
            </a:r>
            <a:endParaRPr lang="it-IT" sz="4000" dirty="0"/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97700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FDEEFB-FD14-CA0E-3F63-AAED009FC081}"/>
              </a:ext>
            </a:extLst>
          </p:cNvPr>
          <p:cNvSpPr txBox="1"/>
          <p:nvPr/>
        </p:nvSpPr>
        <p:spPr>
          <a:xfrm>
            <a:off x="1064262" y="4195200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E48A7-A749-C023-BC47-8284667C0547}"/>
              </a:ext>
            </a:extLst>
          </p:cNvPr>
          <p:cNvSpPr txBox="1"/>
          <p:nvPr/>
        </p:nvSpPr>
        <p:spPr>
          <a:xfrm>
            <a:off x="8003511" y="4195200"/>
            <a:ext cx="41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/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blipFill>
                <a:blip r:embed="rId4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752789" y="582601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r>
              <a:rPr lang="it-IT" dirty="0"/>
              <a:t> relative to front </a:t>
            </a:r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663191" y="5785818"/>
            <a:ext cx="3276600" cy="69330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/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34348" y="5703947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03511" y="5632279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85BCD7-7811-D5F1-E574-1B87F960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19</a:t>
            </a:fld>
            <a:endParaRPr lang="it-IT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C54D3D-8D44-9C02-BD9B-EDCACC2670E5}"/>
              </a:ext>
            </a:extLst>
          </p:cNvPr>
          <p:cNvGrpSpPr/>
          <p:nvPr/>
        </p:nvGrpSpPr>
        <p:grpSpPr>
          <a:xfrm>
            <a:off x="138111" y="204979"/>
            <a:ext cx="11915775" cy="3300831"/>
            <a:chOff x="138111" y="204979"/>
            <a:chExt cx="11915775" cy="3300831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550B3F3-5DC9-9332-AB9F-AA3B25F0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111" y="204979"/>
              <a:ext cx="11915775" cy="330083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124ACC5-515E-2B41-299F-D818E2E6D710}"/>
                </a:ext>
              </a:extLst>
            </p:cNvPr>
            <p:cNvSpPr txBox="1"/>
            <p:nvPr/>
          </p:nvSpPr>
          <p:spPr>
            <a:xfrm>
              <a:off x="5008227" y="1048623"/>
              <a:ext cx="12891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300" b="1" dirty="0" err="1"/>
                <a:t>reinforced</a:t>
              </a:r>
              <a:r>
                <a:rPr lang="it-IT" sz="1300" b="1" dirty="0"/>
                <a:t> wind shear</a:t>
              </a:r>
              <a:endParaRPr lang="en-GB" sz="13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8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1" grpId="0" animBg="1"/>
      <p:bldP spid="12" grpId="0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8D49EE-A99F-8E20-57FC-AADFBE19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FC5965-87A1-79CF-8767-73204E41D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19" y="411353"/>
            <a:ext cx="7690909" cy="60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r>
              <a:rPr lang="it-IT" dirty="0"/>
              <a:t> relative to front </a:t>
            </a:r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462225" y="4265539"/>
            <a:ext cx="3336890" cy="67065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/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a high-</a:t>
                </a:r>
                <a:r>
                  <a:rPr lang="it-IT" dirty="0" err="1"/>
                  <a:t>passed</a:t>
                </a:r>
                <a:r>
                  <a:rPr lang="it-IT" dirty="0"/>
                  <a:t> field </a:t>
                </a:r>
                <a:r>
                  <a:rPr lang="it-IT" dirty="0" err="1"/>
                  <a:t>at</a:t>
                </a:r>
                <a:r>
                  <a:rPr lang="it-IT" dirty="0"/>
                  <a:t> e.g.  L=200km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blipFill>
                <a:blip r:embed="rId4"/>
                <a:stretch>
                  <a:fillRect l="-1130" t="-1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5B844C-2B24-AA86-4BEB-5CDB82DC4F70}"/>
              </a:ext>
            </a:extLst>
          </p:cNvPr>
          <p:cNvSpPr txBox="1"/>
          <p:nvPr/>
        </p:nvSpPr>
        <p:spPr>
          <a:xfrm>
            <a:off x="7013749" y="5517167"/>
            <a:ext cx="13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RIGHT</a:t>
            </a:r>
            <a:r>
              <a:rPr lang="it-IT" sz="4000" dirty="0">
                <a:solidFill>
                  <a:srgbClr val="FF0000"/>
                </a:solidFill>
              </a:rPr>
              <a:t>?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5C2F2FE-7ACD-276E-7AD3-DEF59B78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1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C96F03-86C5-A235-CF3F-6B39D6C23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97" y="123363"/>
            <a:ext cx="8468907" cy="66112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AAF51C-3303-2BA6-8B56-C5131BD1A101}"/>
              </a:ext>
            </a:extLst>
          </p:cNvPr>
          <p:cNvSpPr txBox="1"/>
          <p:nvPr/>
        </p:nvSpPr>
        <p:spPr>
          <a:xfrm>
            <a:off x="282101" y="1132075"/>
            <a:ext cx="3589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Clear positive </a:t>
            </a:r>
            <a:r>
              <a:rPr lang="it-IT" sz="2000" dirty="0" err="1"/>
              <a:t>correlations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for wind speeds &gt; 5 m/s …</a:t>
            </a:r>
            <a:endParaRPr lang="en-GB" sz="20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261F540-EB3E-6268-4020-32B304EAA0C4}"/>
              </a:ext>
            </a:extLst>
          </p:cNvPr>
          <p:cNvGrpSpPr/>
          <p:nvPr/>
        </p:nvGrpSpPr>
        <p:grpSpPr>
          <a:xfrm>
            <a:off x="4406630" y="359923"/>
            <a:ext cx="3219855" cy="2733473"/>
            <a:chOff x="4406630" y="359923"/>
            <a:chExt cx="3219855" cy="2733473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6474E834-4A16-CF81-3F9A-1A4A3CB043EE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59FBD843-3D28-EB33-D350-661288C04051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0F72A8CC-9EA8-5E8D-BC0C-4E9BB4632B81}"/>
              </a:ext>
            </a:extLst>
          </p:cNvPr>
          <p:cNvGrpSpPr/>
          <p:nvPr/>
        </p:nvGrpSpPr>
        <p:grpSpPr>
          <a:xfrm>
            <a:off x="8540983" y="359923"/>
            <a:ext cx="3219855" cy="2733473"/>
            <a:chOff x="4406630" y="359923"/>
            <a:chExt cx="3219855" cy="2733473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35ECCE3-7E89-D71F-46CA-A48F8BE036FF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BF4CF280-9E3F-2B2F-072D-324C25C3A874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73A6859-1E94-2B99-13EE-573123BC6EAA}"/>
              </a:ext>
            </a:extLst>
          </p:cNvPr>
          <p:cNvSpPr txBox="1"/>
          <p:nvPr/>
        </p:nvSpPr>
        <p:spPr>
          <a:xfrm>
            <a:off x="172595" y="4289898"/>
            <a:ext cx="3377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… </a:t>
            </a:r>
            <a:r>
              <a:rPr lang="it-IT" sz="2000" dirty="0" err="1"/>
              <a:t>confirmed</a:t>
            </a:r>
            <a:r>
              <a:rPr lang="it-IT" sz="2000" dirty="0"/>
              <a:t> by </a:t>
            </a:r>
            <a:r>
              <a:rPr lang="it-IT" sz="2000" b="1" dirty="0"/>
              <a:t>High-speed </a:t>
            </a:r>
            <a:r>
              <a:rPr lang="it-IT" sz="2000" b="1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correlations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Corr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coeff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much</a:t>
            </a:r>
            <a:r>
              <a:rPr lang="it-IT" sz="2000" dirty="0">
                <a:sym typeface="Wingdings" panose="05000000000000000000" pitchFamily="2" charset="2"/>
              </a:rPr>
              <a:t> do </a:t>
            </a:r>
            <a:r>
              <a:rPr lang="it-IT" sz="2000" dirty="0" err="1">
                <a:sym typeface="Wingdings" panose="05000000000000000000" pitchFamily="2" charset="2"/>
              </a:rPr>
              <a:t>depend</a:t>
            </a:r>
            <a:r>
              <a:rPr lang="it-IT" sz="2000" dirty="0">
                <a:sym typeface="Wingdings" panose="05000000000000000000" pitchFamily="2" charset="2"/>
              </a:rPr>
              <a:t> on model </a:t>
            </a:r>
            <a:r>
              <a:rPr lang="it-IT" sz="2000" dirty="0" err="1">
                <a:sym typeface="Wingdings" panose="05000000000000000000" pitchFamily="2" charset="2"/>
              </a:rPr>
              <a:t>resolution</a:t>
            </a:r>
            <a:r>
              <a:rPr lang="it-IT" sz="2000" dirty="0">
                <a:sym typeface="Wingdings" panose="05000000000000000000" pitchFamily="2" charset="2"/>
              </a:rPr>
              <a:t>!</a:t>
            </a:r>
            <a:endParaRPr lang="en-GB" sz="20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272FF1D-19B4-21B9-16E2-293B11AFAE5E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2E3DCB-D2BB-AA47-0C38-EB751596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4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5AE0871-FF24-9BFD-E0FD-5AA75C19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22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CE4C11-0A07-C80B-4155-8469A179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32" y="376173"/>
            <a:ext cx="9769687" cy="4092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4F10190-8925-6228-ECAE-DEA04EAA3EBC}"/>
                  </a:ext>
                </a:extLst>
              </p:cNvPr>
              <p:cNvSpPr txBox="1"/>
              <p:nvPr/>
            </p:nvSpPr>
            <p:spPr>
              <a:xfrm>
                <a:off x="1644241" y="4535246"/>
                <a:ext cx="4202886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Coupling </a:t>
                </a:r>
                <a:r>
                  <a:rPr lang="it-IT" dirty="0" err="1"/>
                  <a:t>coefficients</a:t>
                </a:r>
                <a:r>
                  <a:rPr lang="it-IT" dirty="0"/>
                  <a:t> </a:t>
                </a:r>
                <a:r>
                  <a:rPr lang="it-IT" dirty="0" err="1"/>
                  <a:t>depending</a:t>
                </a:r>
                <a:r>
                  <a:rPr lang="it-IT" dirty="0"/>
                  <a:t> 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Wind speed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Buoyancy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sz="1600" i="1" dirty="0"/>
                  <a:t>Dots: </a:t>
                </a:r>
                <a:r>
                  <a:rPr lang="en-GB" sz="1600" dirty="0"/>
                  <a:t>10% highest coupling </a:t>
                </a:r>
                <a:r>
                  <a:rPr lang="en-GB" sz="1600" dirty="0" err="1"/>
                  <a:t>coeff</a:t>
                </a:r>
                <a:r>
                  <a:rPr lang="en-GB" sz="1600" dirty="0"/>
                  <a:t>.</a:t>
                </a:r>
                <a:endParaRPr lang="en-GB" sz="1600" i="1" dirty="0"/>
              </a:p>
              <a:p>
                <a:r>
                  <a:rPr lang="en-GB" sz="1600" i="1" dirty="0"/>
                  <a:t>Cross: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i="1" dirty="0"/>
                  <a:t> </a:t>
                </a:r>
                <a:r>
                  <a:rPr lang="en-GB" sz="1600" dirty="0"/>
                  <a:t>cannot be rejected at 95% conf.</a:t>
                </a:r>
                <a:endParaRPr lang="en-GB" sz="1600" i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4F10190-8925-6228-ECAE-DEA04EAA3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41" y="4535246"/>
                <a:ext cx="4202886" cy="1692771"/>
              </a:xfrm>
              <a:prstGeom prst="rect">
                <a:avLst/>
              </a:prstGeom>
              <a:blipFill>
                <a:blip r:embed="rId3"/>
                <a:stretch>
                  <a:fillRect l="-1306" t="-1799" b="-3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663D83E-DCC9-4036-2B8C-21D078BC017F}"/>
              </a:ext>
            </a:extLst>
          </p:cNvPr>
          <p:cNvCxnSpPr/>
          <p:nvPr/>
        </p:nvCxnSpPr>
        <p:spPr>
          <a:xfrm>
            <a:off x="1887523" y="2575420"/>
            <a:ext cx="4074252" cy="0"/>
          </a:xfrm>
          <a:prstGeom prst="line">
            <a:avLst/>
          </a:prstGeom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E6B1BBC-7CD3-2AA5-7335-58F7A644D7D2}"/>
              </a:ext>
            </a:extLst>
          </p:cNvPr>
          <p:cNvSpPr txBox="1"/>
          <p:nvPr/>
        </p:nvSpPr>
        <p:spPr>
          <a:xfrm>
            <a:off x="1644242" y="2371214"/>
            <a:ext cx="19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5</a:t>
            </a:r>
            <a:endParaRPr lang="en-GB" b="1" dirty="0">
              <a:solidFill>
                <a:srgbClr val="92D050"/>
              </a:solidFill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51FDE27-33F5-CD68-CC46-8F89581B1672}"/>
              </a:ext>
            </a:extLst>
          </p:cNvPr>
          <p:cNvCxnSpPr/>
          <p:nvPr/>
        </p:nvCxnSpPr>
        <p:spPr>
          <a:xfrm>
            <a:off x="6687424" y="2601985"/>
            <a:ext cx="4074252" cy="0"/>
          </a:xfrm>
          <a:prstGeom prst="line">
            <a:avLst/>
          </a:prstGeom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C5252FA-028C-0563-4746-B8A488074593}"/>
              </a:ext>
            </a:extLst>
          </p:cNvPr>
          <p:cNvSpPr txBox="1"/>
          <p:nvPr/>
        </p:nvSpPr>
        <p:spPr>
          <a:xfrm>
            <a:off x="6469310" y="2305501"/>
            <a:ext cx="19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5</a:t>
            </a:r>
            <a:endParaRPr lang="en-GB" b="1" dirty="0">
              <a:solidFill>
                <a:srgbClr val="92D050"/>
              </a:solidFill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A90CF65-E147-4370-5F61-3A7BD97F8CB0}"/>
              </a:ext>
            </a:extLst>
          </p:cNvPr>
          <p:cNvGrpSpPr/>
          <p:nvPr/>
        </p:nvGrpSpPr>
        <p:grpSpPr>
          <a:xfrm>
            <a:off x="6469310" y="605474"/>
            <a:ext cx="3689758" cy="5200086"/>
            <a:chOff x="6469310" y="605474"/>
            <a:chExt cx="3689758" cy="5200086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EC6CBF25-671A-1408-99C9-34D8F23825AB}"/>
                </a:ext>
              </a:extLst>
            </p:cNvPr>
            <p:cNvSpPr/>
            <p:nvPr/>
          </p:nvSpPr>
          <p:spPr>
            <a:xfrm>
              <a:off x="6662257" y="605474"/>
              <a:ext cx="1630261" cy="153518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5F76C53E-61D8-B6EA-A015-55C4857F9CC6}"/>
                </a:ext>
              </a:extLst>
            </p:cNvPr>
            <p:cNvCxnSpPr/>
            <p:nvPr/>
          </p:nvCxnSpPr>
          <p:spPr>
            <a:xfrm>
              <a:off x="7491369" y="2140655"/>
              <a:ext cx="0" cy="28759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370B5E6A-E5D8-947A-AFA9-9BB1E1C16682}"/>
                </a:ext>
              </a:extLst>
            </p:cNvPr>
            <p:cNvSpPr txBox="1"/>
            <p:nvPr/>
          </p:nvSpPr>
          <p:spPr>
            <a:xfrm>
              <a:off x="6469310" y="5159229"/>
              <a:ext cx="36897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Strong </a:t>
              </a:r>
              <a:r>
                <a:rPr lang="it-IT" dirty="0" err="1"/>
                <a:t>coupling</a:t>
              </a:r>
              <a:r>
                <a:rPr lang="it-IT" dirty="0"/>
                <a:t> in </a:t>
              </a:r>
            </a:p>
            <a:p>
              <a:r>
                <a:rPr lang="it-IT" b="1" dirty="0"/>
                <a:t>high-speed and low-</a:t>
              </a:r>
              <a:r>
                <a:rPr lang="it-IT" b="1" dirty="0" err="1"/>
                <a:t>stability</a:t>
              </a:r>
              <a:r>
                <a:rPr lang="it-IT" b="1" dirty="0"/>
                <a:t>!</a:t>
              </a:r>
              <a:endParaRPr lang="en-GB" dirty="0"/>
            </a:p>
          </p:txBody>
        </p:sp>
      </p:grpSp>
      <p:sp>
        <p:nvSpPr>
          <p:cNvPr id="20" name="Ovale 19">
            <a:extLst>
              <a:ext uri="{FF2B5EF4-FFF2-40B4-BE49-F238E27FC236}">
                <a16:creationId xmlns:a16="http://schemas.microsoft.com/office/drawing/2014/main" id="{BE4C74F1-1F5C-5C97-16B6-820F0722946A}"/>
              </a:ext>
            </a:extLst>
          </p:cNvPr>
          <p:cNvSpPr/>
          <p:nvPr/>
        </p:nvSpPr>
        <p:spPr>
          <a:xfrm>
            <a:off x="8707602" y="2140655"/>
            <a:ext cx="922785" cy="1015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E3C4BF2-3ADE-946A-9B75-38BCE002134F}"/>
              </a:ext>
            </a:extLst>
          </p:cNvPr>
          <p:cNvCxnSpPr/>
          <p:nvPr/>
        </p:nvCxnSpPr>
        <p:spPr>
          <a:xfrm>
            <a:off x="9168994" y="3155704"/>
            <a:ext cx="0" cy="1708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6B46EE4-0F76-317A-34CF-538C7708322A}"/>
              </a:ext>
            </a:extLst>
          </p:cNvPr>
          <p:cNvSpPr txBox="1"/>
          <p:nvPr/>
        </p:nvSpPr>
        <p:spPr>
          <a:xfrm>
            <a:off x="8323277" y="4836063"/>
            <a:ext cx="3689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</a:t>
            </a:r>
            <a:r>
              <a:rPr lang="it-IT" dirty="0" err="1"/>
              <a:t>coupling</a:t>
            </a:r>
            <a:r>
              <a:rPr lang="it-IT" dirty="0"/>
              <a:t> in </a:t>
            </a:r>
          </a:p>
          <a:p>
            <a:r>
              <a:rPr lang="it-IT" b="1" dirty="0"/>
              <a:t>low-Ro </a:t>
            </a:r>
            <a:r>
              <a:rPr lang="it-IT" b="1" dirty="0" err="1"/>
              <a:t>conditions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expected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1F2EE7-BAFB-09BE-19EF-FBFE60570DC4}"/>
              </a:ext>
            </a:extLst>
          </p:cNvPr>
          <p:cNvSpPr txBox="1"/>
          <p:nvPr/>
        </p:nvSpPr>
        <p:spPr>
          <a:xfrm>
            <a:off x="8536341" y="6181069"/>
            <a:ext cx="2436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Desbiolles</a:t>
            </a:r>
            <a:r>
              <a:rPr lang="it-IT" i="1" dirty="0"/>
              <a:t> et al. 2023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117612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0" grpId="0" animBg="1"/>
      <p:bldP spid="20" grpId="1" animBg="1"/>
      <p:bldP spid="23" grpId="0"/>
      <p:bldP spid="2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WEAK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∇SST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blipFill>
                <a:blip r:embed="rId7"/>
                <a:stretch>
                  <a:fillRect l="-1660" t="-2066" r="-415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A5950F4-81C6-A28C-AAE1-A989F41C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B3FE4A10-0855-0FEF-72A5-D7B86AA4B1AA}"/>
              </a:ext>
            </a:extLst>
          </p:cNvPr>
          <p:cNvGrpSpPr/>
          <p:nvPr/>
        </p:nvGrpSpPr>
        <p:grpSpPr>
          <a:xfrm>
            <a:off x="5844906" y="3846215"/>
            <a:ext cx="2063880" cy="1923120"/>
            <a:chOff x="2614950" y="4817211"/>
            <a:chExt cx="2063880" cy="1923120"/>
          </a:xfrm>
        </p:grpSpPr>
        <p:sp>
          <p:nvSpPr>
            <p:cNvPr id="209" name="Ovale 208">
              <a:extLst>
                <a:ext uri="{FF2B5EF4-FFF2-40B4-BE49-F238E27FC236}">
                  <a16:creationId xmlns:a16="http://schemas.microsoft.com/office/drawing/2014/main" id="{30D6FAB8-8579-779F-2D93-76709D89DF1A}"/>
                </a:ext>
              </a:extLst>
            </p:cNvPr>
            <p:cNvSpPr/>
            <p:nvPr/>
          </p:nvSpPr>
          <p:spPr>
            <a:xfrm>
              <a:off x="2746543" y="4941411"/>
              <a:ext cx="1777050" cy="1677067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15" name="Gruppo 214">
              <a:extLst>
                <a:ext uri="{FF2B5EF4-FFF2-40B4-BE49-F238E27FC236}">
                  <a16:creationId xmlns:a16="http://schemas.microsoft.com/office/drawing/2014/main" id="{3732EAA8-DE09-A687-4193-A9C1510D78B9}"/>
                </a:ext>
              </a:extLst>
            </p:cNvPr>
            <p:cNvGrpSpPr/>
            <p:nvPr/>
          </p:nvGrpSpPr>
          <p:grpSpPr>
            <a:xfrm>
              <a:off x="4369590" y="5599491"/>
              <a:ext cx="309240" cy="238680"/>
              <a:chOff x="4369590" y="5599491"/>
              <a:chExt cx="309240" cy="23868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">
                <p14:nvContentPartPr>
                  <p14:cNvPr id="212" name="Input penna 211">
                    <a:extLst>
                      <a:ext uri="{FF2B5EF4-FFF2-40B4-BE49-F238E27FC236}">
                        <a16:creationId xmlns:a16="http://schemas.microsoft.com/office/drawing/2014/main" id="{468F871E-3685-2DC2-76F6-E69B727B651A}"/>
                      </a:ext>
                    </a:extLst>
                  </p14:cNvPr>
                  <p14:cNvContentPartPr/>
                  <p14:nvPr/>
                </p14:nvContentPartPr>
                <p14:xfrm>
                  <a:off x="4369590" y="5600571"/>
                  <a:ext cx="113760" cy="237600"/>
                </p14:xfrm>
              </p:contentPart>
            </mc:Choice>
            <mc:Fallback>
              <p:pic>
                <p:nvPicPr>
                  <p:cNvPr id="212" name="Input penna 211">
                    <a:extLst>
                      <a:ext uri="{FF2B5EF4-FFF2-40B4-BE49-F238E27FC236}">
                        <a16:creationId xmlns:a16="http://schemas.microsoft.com/office/drawing/2014/main" id="{468F871E-3685-2DC2-76F6-E69B727B651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33950" y="5564571"/>
                    <a:ext cx="18540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213" name="Input penna 212">
                    <a:extLst>
                      <a:ext uri="{FF2B5EF4-FFF2-40B4-BE49-F238E27FC236}">
                        <a16:creationId xmlns:a16="http://schemas.microsoft.com/office/drawing/2014/main" id="{081B803C-06BC-97C6-B8DA-EB81189B28B9}"/>
                      </a:ext>
                    </a:extLst>
                  </p14:cNvPr>
                  <p14:cNvContentPartPr/>
                  <p14:nvPr/>
                </p14:nvContentPartPr>
                <p14:xfrm>
                  <a:off x="4490550" y="5599491"/>
                  <a:ext cx="188280" cy="136080"/>
                </p14:xfrm>
              </p:contentPart>
            </mc:Choice>
            <mc:Fallback>
              <p:pic>
                <p:nvPicPr>
                  <p:cNvPr id="213" name="Input penna 212">
                    <a:extLst>
                      <a:ext uri="{FF2B5EF4-FFF2-40B4-BE49-F238E27FC236}">
                        <a16:creationId xmlns:a16="http://schemas.microsoft.com/office/drawing/2014/main" id="{081B803C-06BC-97C6-B8DA-EB81189B28B9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54910" y="5563491"/>
                    <a:ext cx="259920" cy="207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5F2E5543-9779-089C-A132-7B739A220951}"/>
                    </a:ext>
                  </a:extLst>
                </p14:cNvPr>
                <p14:cNvContentPartPr/>
                <p14:nvPr/>
              </p14:nvContentPartPr>
              <p14:xfrm>
                <a:off x="3701070" y="4817211"/>
                <a:ext cx="150120" cy="342720"/>
              </p14:xfrm>
            </p:contentPart>
          </mc:Choice>
          <mc:Fallback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5F2E5543-9779-089C-A132-7B739A2209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65070" y="4781571"/>
                  <a:ext cx="221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B4712957-0DE1-8F08-AEA2-5B8A04712F8A}"/>
                    </a:ext>
                  </a:extLst>
                </p14:cNvPr>
                <p14:cNvContentPartPr/>
                <p14:nvPr/>
              </p14:nvContentPartPr>
              <p14:xfrm>
                <a:off x="2614950" y="5666811"/>
                <a:ext cx="259920" cy="234000"/>
              </p14:xfrm>
            </p:contentPart>
          </mc:Choice>
          <mc:Fallback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B4712957-0DE1-8F08-AEA2-5B8A04712F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8950" y="5630811"/>
                  <a:ext cx="331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12E5D798-61C5-87FB-1315-EA63EA57C33B}"/>
                    </a:ext>
                  </a:extLst>
                </p14:cNvPr>
                <p14:cNvContentPartPr/>
                <p14:nvPr/>
              </p14:nvContentPartPr>
              <p14:xfrm>
                <a:off x="3599550" y="6355851"/>
                <a:ext cx="249480" cy="384480"/>
              </p14:xfrm>
            </p:contentPart>
          </mc:Choice>
          <mc:Fallback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12E5D798-61C5-87FB-1315-EA63EA57C3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3550" y="6320211"/>
                  <a:ext cx="321120" cy="456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CF77B2-E7C0-B61C-F64C-1EC9A110E72F}"/>
              </a:ext>
            </a:extLst>
          </p:cNvPr>
          <p:cNvSpPr txBox="1"/>
          <p:nvPr/>
        </p:nvSpPr>
        <p:spPr>
          <a:xfrm>
            <a:off x="609421" y="554477"/>
            <a:ext cx="39791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BUT</a:t>
            </a:r>
          </a:p>
          <a:p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inclusion</a:t>
            </a:r>
            <a:r>
              <a:rPr lang="it-IT" dirty="0"/>
              <a:t> of </a:t>
            </a:r>
            <a:r>
              <a:rPr lang="it-IT" dirty="0" err="1"/>
              <a:t>moisture</a:t>
            </a:r>
            <a:r>
              <a:rPr lang="it-IT" dirty="0"/>
              <a:t> </a:t>
            </a:r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LHF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SHF (</a:t>
            </a:r>
            <a:r>
              <a:rPr lang="it-IT" b="1" dirty="0"/>
              <a:t>2 to 10 times</a:t>
            </a:r>
            <a:r>
              <a:rPr lang="it-IT" dirty="0"/>
              <a:t>) and do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onset</a:t>
            </a:r>
            <a:r>
              <a:rPr lang="it-IT" dirty="0"/>
              <a:t> of </a:t>
            </a:r>
            <a:r>
              <a:rPr lang="it-IT" dirty="0" err="1"/>
              <a:t>circulation</a:t>
            </a:r>
            <a:endParaRPr lang="it-IT" dirty="0"/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FCC62BA-D4CE-AAD5-1475-B9418A4E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24</a:t>
            </a:fld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F037178-3686-C132-ACA0-62080FAFFB14}"/>
              </a:ext>
            </a:extLst>
          </p:cNvPr>
          <p:cNvCxnSpPr>
            <a:cxnSpLocks/>
          </p:cNvCxnSpPr>
          <p:nvPr/>
        </p:nvCxnSpPr>
        <p:spPr>
          <a:xfrm>
            <a:off x="5672847" y="2772383"/>
            <a:ext cx="2937753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DF5A13D-4634-C830-9100-0E9909B07720}"/>
              </a:ext>
            </a:extLst>
          </p:cNvPr>
          <p:cNvCxnSpPr>
            <a:cxnSpLocks/>
          </p:cNvCxnSpPr>
          <p:nvPr/>
        </p:nvCxnSpPr>
        <p:spPr>
          <a:xfrm>
            <a:off x="8610600" y="2772383"/>
            <a:ext cx="29377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17806D-1E72-A92E-AE2E-20C79B52633E}"/>
              </a:ext>
            </a:extLst>
          </p:cNvPr>
          <p:cNvSpPr txBox="1"/>
          <p:nvPr/>
        </p:nvSpPr>
        <p:spPr>
          <a:xfrm>
            <a:off x="6809363" y="2884250"/>
            <a:ext cx="50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</a:rPr>
              <a:t>C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CE9B91-B5BE-32D7-718B-362157A38773}"/>
              </a:ext>
            </a:extLst>
          </p:cNvPr>
          <p:cNvSpPr txBox="1"/>
          <p:nvPr/>
        </p:nvSpPr>
        <p:spPr>
          <a:xfrm>
            <a:off x="9826557" y="2905780"/>
            <a:ext cx="50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W</a:t>
            </a:r>
            <a:endParaRPr lang="en-GB" sz="2800" dirty="0">
              <a:solidFill>
                <a:srgbClr val="FF0000"/>
              </a:solidFill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99F51FC-3538-C74F-B684-EE30861841D2}"/>
              </a:ext>
            </a:extLst>
          </p:cNvPr>
          <p:cNvGrpSpPr/>
          <p:nvPr/>
        </p:nvGrpSpPr>
        <p:grpSpPr>
          <a:xfrm>
            <a:off x="4979340" y="1146600"/>
            <a:ext cx="819720" cy="1538640"/>
            <a:chOff x="4979340" y="1146600"/>
            <a:chExt cx="81972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BA5D81BC-49D7-27E8-68AC-4321DCF1972F}"/>
                    </a:ext>
                  </a:extLst>
                </p14:cNvPr>
                <p14:cNvContentPartPr/>
                <p14:nvPr/>
              </p14:nvContentPartPr>
              <p14:xfrm>
                <a:off x="5215860" y="1146600"/>
                <a:ext cx="583200" cy="15386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BA5D81BC-49D7-27E8-68AC-4321DCF1972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07220" y="1137960"/>
                  <a:ext cx="600840" cy="15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16D5347-4FC0-B3DB-5736-F62DC5316BB4}"/>
                    </a:ext>
                  </a:extLst>
                </p14:cNvPr>
                <p14:cNvContentPartPr/>
                <p14:nvPr/>
              </p14:nvContentPartPr>
              <p14:xfrm>
                <a:off x="5014620" y="2344320"/>
                <a:ext cx="431280" cy="1436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16D5347-4FC0-B3DB-5736-F62DC5316B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5980" y="2335680"/>
                  <a:ext cx="448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0F72D6D3-79C0-7186-C7B8-DFBF9ACF4111}"/>
                    </a:ext>
                  </a:extLst>
                </p14:cNvPr>
                <p14:cNvContentPartPr/>
                <p14:nvPr/>
              </p14:nvContentPartPr>
              <p14:xfrm>
                <a:off x="4979340" y="2013120"/>
                <a:ext cx="667080" cy="13572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0F72D6D3-79C0-7186-C7B8-DFBF9ACF41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0340" y="2004480"/>
                  <a:ext cx="684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5D8D9F1F-46F5-211E-EAC2-E74884AAC295}"/>
                    </a:ext>
                  </a:extLst>
                </p14:cNvPr>
                <p14:cNvContentPartPr/>
                <p14:nvPr/>
              </p14:nvContentPartPr>
              <p14:xfrm>
                <a:off x="5009220" y="1675080"/>
                <a:ext cx="645120" cy="828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5D8D9F1F-46F5-211E-EAC2-E74884AAC2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00580" y="1666440"/>
                  <a:ext cx="662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42C846D3-5146-B7F9-B655-23F38C517082}"/>
                    </a:ext>
                  </a:extLst>
                </p14:cNvPr>
                <p14:cNvContentPartPr/>
                <p14:nvPr/>
              </p14:nvContentPartPr>
              <p14:xfrm>
                <a:off x="5639220" y="1602720"/>
                <a:ext cx="119520" cy="1627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42C846D3-5146-B7F9-B655-23F38C51708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30220" y="1594080"/>
                  <a:ext cx="137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B34BE7C-88B5-6861-8822-5DE22C4FD9E3}"/>
                    </a:ext>
                  </a:extLst>
                </p14:cNvPr>
                <p14:cNvContentPartPr/>
                <p14:nvPr/>
              </p14:nvContentPartPr>
              <p14:xfrm>
                <a:off x="5036580" y="1233360"/>
                <a:ext cx="708480" cy="1112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B34BE7C-88B5-6861-8822-5DE22C4FD9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27580" y="1224720"/>
                  <a:ext cx="7261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A800F071-2153-9466-0D3F-1A507393E63F}"/>
              </a:ext>
            </a:extLst>
          </p:cNvPr>
          <p:cNvGrpSpPr/>
          <p:nvPr/>
        </p:nvGrpSpPr>
        <p:grpSpPr>
          <a:xfrm>
            <a:off x="5886540" y="579240"/>
            <a:ext cx="6248880" cy="1527120"/>
            <a:chOff x="5886540" y="579240"/>
            <a:chExt cx="6248880" cy="1527120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CD4C257D-327A-B1DD-A353-0D515381DE56}"/>
                </a:ext>
              </a:extLst>
            </p:cNvPr>
            <p:cNvGrpSpPr/>
            <p:nvPr/>
          </p:nvGrpSpPr>
          <p:grpSpPr>
            <a:xfrm>
              <a:off x="5886540" y="2012760"/>
              <a:ext cx="1545840" cy="93600"/>
              <a:chOff x="5886540" y="2012760"/>
              <a:chExt cx="1545840" cy="9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9" name="Input penna 18">
                    <a:extLst>
                      <a:ext uri="{FF2B5EF4-FFF2-40B4-BE49-F238E27FC236}">
                        <a16:creationId xmlns:a16="http://schemas.microsoft.com/office/drawing/2014/main" id="{81C4E848-7EE9-29EC-4550-95119D3B6387}"/>
                      </a:ext>
                    </a:extLst>
                  </p14:cNvPr>
                  <p14:cNvContentPartPr/>
                  <p14:nvPr/>
                </p14:nvContentPartPr>
                <p14:xfrm>
                  <a:off x="5886540" y="2097000"/>
                  <a:ext cx="27720" cy="9360"/>
                </p14:xfrm>
              </p:contentPart>
            </mc:Choice>
            <mc:Fallback xmlns="">
              <p:pic>
                <p:nvPicPr>
                  <p:cNvPr id="19" name="Input penna 18">
                    <a:extLst>
                      <a:ext uri="{FF2B5EF4-FFF2-40B4-BE49-F238E27FC236}">
                        <a16:creationId xmlns:a16="http://schemas.microsoft.com/office/drawing/2014/main" id="{81C4E848-7EE9-29EC-4550-95119D3B638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877900" y="2088000"/>
                    <a:ext cx="4536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8EA6E43B-6E90-0817-AC65-040482AB20C5}"/>
                      </a:ext>
                    </a:extLst>
                  </p14:cNvPr>
                  <p14:cNvContentPartPr/>
                  <p14:nvPr/>
                </p14:nvContentPartPr>
                <p14:xfrm>
                  <a:off x="5980140" y="2061360"/>
                  <a:ext cx="273600" cy="19080"/>
                </p14:xfrm>
              </p:contentPart>
            </mc:Choice>
            <mc:Fallback xmlns=""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8EA6E43B-6E90-0817-AC65-040482AB20C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971140" y="2052360"/>
                    <a:ext cx="29124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152CDC02-67B6-208D-D21D-6E423360DBF0}"/>
                      </a:ext>
                    </a:extLst>
                  </p14:cNvPr>
                  <p14:cNvContentPartPr/>
                  <p14:nvPr/>
                </p14:nvContentPartPr>
                <p14:xfrm>
                  <a:off x="6355260" y="2058840"/>
                  <a:ext cx="259200" cy="28080"/>
                </p14:xfrm>
              </p:contentPart>
            </mc:Choice>
            <mc:Fallback xmlns=""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152CDC02-67B6-208D-D21D-6E423360DBF0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346620" y="2049840"/>
                    <a:ext cx="27684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2" name="Input penna 21">
                    <a:extLst>
                      <a:ext uri="{FF2B5EF4-FFF2-40B4-BE49-F238E27FC236}">
                        <a16:creationId xmlns:a16="http://schemas.microsoft.com/office/drawing/2014/main" id="{1EAD18EA-8679-5FA0-87F1-959F1F02D6CC}"/>
                      </a:ext>
                    </a:extLst>
                  </p14:cNvPr>
                  <p14:cNvContentPartPr/>
                  <p14:nvPr/>
                </p14:nvContentPartPr>
                <p14:xfrm>
                  <a:off x="6679260" y="2012760"/>
                  <a:ext cx="455400" cy="80280"/>
                </p14:xfrm>
              </p:contentPart>
            </mc:Choice>
            <mc:Fallback xmlns="">
              <p:pic>
                <p:nvPicPr>
                  <p:cNvPr id="22" name="Input penna 21">
                    <a:extLst>
                      <a:ext uri="{FF2B5EF4-FFF2-40B4-BE49-F238E27FC236}">
                        <a16:creationId xmlns:a16="http://schemas.microsoft.com/office/drawing/2014/main" id="{1EAD18EA-8679-5FA0-87F1-959F1F02D6C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70620" y="2003760"/>
                    <a:ext cx="47304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3" name="Input penna 22">
                    <a:extLst>
                      <a:ext uri="{FF2B5EF4-FFF2-40B4-BE49-F238E27FC236}">
                        <a16:creationId xmlns:a16="http://schemas.microsoft.com/office/drawing/2014/main" id="{A258032B-153B-57ED-7E9D-0B7669C5DBC2}"/>
                      </a:ext>
                    </a:extLst>
                  </p14:cNvPr>
                  <p14:cNvContentPartPr/>
                  <p14:nvPr/>
                </p14:nvContentPartPr>
                <p14:xfrm>
                  <a:off x="7236900" y="2027520"/>
                  <a:ext cx="195480" cy="30240"/>
                </p14:xfrm>
              </p:contentPart>
            </mc:Choice>
            <mc:Fallback xmlns="">
              <p:pic>
                <p:nvPicPr>
                  <p:cNvPr id="23" name="Input penna 22">
                    <a:extLst>
                      <a:ext uri="{FF2B5EF4-FFF2-40B4-BE49-F238E27FC236}">
                        <a16:creationId xmlns:a16="http://schemas.microsoft.com/office/drawing/2014/main" id="{A258032B-153B-57ED-7E9D-0B7669C5DBC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228260" y="2018880"/>
                    <a:ext cx="213120" cy="4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A6912C47-1D2C-6CF5-AD29-60254E71C461}"/>
                </a:ext>
              </a:extLst>
            </p:cNvPr>
            <p:cNvGrpSpPr/>
            <p:nvPr/>
          </p:nvGrpSpPr>
          <p:grpSpPr>
            <a:xfrm>
              <a:off x="7820820" y="1472760"/>
              <a:ext cx="862920" cy="611280"/>
              <a:chOff x="7820820" y="1472760"/>
              <a:chExt cx="862920" cy="61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4" name="Input penna 23">
                    <a:extLst>
                      <a:ext uri="{FF2B5EF4-FFF2-40B4-BE49-F238E27FC236}">
                        <a16:creationId xmlns:a16="http://schemas.microsoft.com/office/drawing/2014/main" id="{E324E32A-2C3F-CCA8-B188-915E2E73A566}"/>
                      </a:ext>
                    </a:extLst>
                  </p14:cNvPr>
                  <p14:cNvContentPartPr/>
                  <p14:nvPr/>
                </p14:nvContentPartPr>
                <p14:xfrm>
                  <a:off x="7820820" y="2018160"/>
                  <a:ext cx="337320" cy="65880"/>
                </p14:xfrm>
              </p:contentPart>
            </mc:Choice>
            <mc:Fallback xmlns="">
              <p:pic>
                <p:nvPicPr>
                  <p:cNvPr id="24" name="Input penna 23">
                    <a:extLst>
                      <a:ext uri="{FF2B5EF4-FFF2-40B4-BE49-F238E27FC236}">
                        <a16:creationId xmlns:a16="http://schemas.microsoft.com/office/drawing/2014/main" id="{E324E32A-2C3F-CCA8-B188-915E2E73A56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811820" y="2009520"/>
                    <a:ext cx="35496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5" name="Input penna 24">
                    <a:extLst>
                      <a:ext uri="{FF2B5EF4-FFF2-40B4-BE49-F238E27FC236}">
                        <a16:creationId xmlns:a16="http://schemas.microsoft.com/office/drawing/2014/main" id="{030AF809-5C1C-12CC-E5ED-DC4234757BE2}"/>
                      </a:ext>
                    </a:extLst>
                  </p14:cNvPr>
                  <p14:cNvContentPartPr/>
                  <p14:nvPr/>
                </p14:nvContentPartPr>
                <p14:xfrm>
                  <a:off x="8182620" y="1971000"/>
                  <a:ext cx="33840" cy="17640"/>
                </p14:xfrm>
              </p:contentPart>
            </mc:Choice>
            <mc:Fallback xmlns="">
              <p:pic>
                <p:nvPicPr>
                  <p:cNvPr id="25" name="Input penna 24">
                    <a:extLst>
                      <a:ext uri="{FF2B5EF4-FFF2-40B4-BE49-F238E27FC236}">
                        <a16:creationId xmlns:a16="http://schemas.microsoft.com/office/drawing/2014/main" id="{030AF809-5C1C-12CC-E5ED-DC4234757BE2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173620" y="1962360"/>
                    <a:ext cx="5148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6" name="Input penna 25">
                    <a:extLst>
                      <a:ext uri="{FF2B5EF4-FFF2-40B4-BE49-F238E27FC236}">
                        <a16:creationId xmlns:a16="http://schemas.microsoft.com/office/drawing/2014/main" id="{055BB0B6-EB7A-3F56-A256-59CF6175C501}"/>
                      </a:ext>
                    </a:extLst>
                  </p14:cNvPr>
                  <p14:cNvContentPartPr/>
                  <p14:nvPr/>
                </p14:nvContentPartPr>
                <p14:xfrm>
                  <a:off x="8262900" y="1790280"/>
                  <a:ext cx="218160" cy="132840"/>
                </p14:xfrm>
              </p:contentPart>
            </mc:Choice>
            <mc:Fallback xmlns="">
              <p:pic>
                <p:nvPicPr>
                  <p:cNvPr id="26" name="Input penna 25">
                    <a:extLst>
                      <a:ext uri="{FF2B5EF4-FFF2-40B4-BE49-F238E27FC236}">
                        <a16:creationId xmlns:a16="http://schemas.microsoft.com/office/drawing/2014/main" id="{055BB0B6-EB7A-3F56-A256-59CF6175C501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54260" y="1781280"/>
                    <a:ext cx="23580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7" name="Input penna 26">
                    <a:extLst>
                      <a:ext uri="{FF2B5EF4-FFF2-40B4-BE49-F238E27FC236}">
                        <a16:creationId xmlns:a16="http://schemas.microsoft.com/office/drawing/2014/main" id="{C93005C3-9D43-D69E-4139-8B8D05152977}"/>
                      </a:ext>
                    </a:extLst>
                  </p14:cNvPr>
                  <p14:cNvContentPartPr/>
                  <p14:nvPr/>
                </p14:nvContentPartPr>
                <p14:xfrm>
                  <a:off x="8523900" y="1472760"/>
                  <a:ext cx="159840" cy="270360"/>
                </p14:xfrm>
              </p:contentPart>
            </mc:Choice>
            <mc:Fallback xmlns="">
              <p:pic>
                <p:nvPicPr>
                  <p:cNvPr id="27" name="Input penna 26">
                    <a:extLst>
                      <a:ext uri="{FF2B5EF4-FFF2-40B4-BE49-F238E27FC236}">
                        <a16:creationId xmlns:a16="http://schemas.microsoft.com/office/drawing/2014/main" id="{C93005C3-9D43-D69E-4139-8B8D05152977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515260" y="1464120"/>
                    <a:ext cx="177480" cy="28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6A421518-2655-39F2-90BD-BC07367DEC96}"/>
                </a:ext>
              </a:extLst>
            </p:cNvPr>
            <p:cNvGrpSpPr/>
            <p:nvPr/>
          </p:nvGrpSpPr>
          <p:grpSpPr>
            <a:xfrm>
              <a:off x="8815140" y="1045440"/>
              <a:ext cx="469440" cy="312840"/>
              <a:chOff x="8815140" y="1045440"/>
              <a:chExt cx="469440" cy="31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Input penna 27">
                    <a:extLst>
                      <a:ext uri="{FF2B5EF4-FFF2-40B4-BE49-F238E27FC236}">
                        <a16:creationId xmlns:a16="http://schemas.microsoft.com/office/drawing/2014/main" id="{5F174438-BE2E-F667-86E6-E1B4A46F32D7}"/>
                      </a:ext>
                    </a:extLst>
                  </p14:cNvPr>
                  <p14:cNvContentPartPr/>
                  <p14:nvPr/>
                </p14:nvContentPartPr>
                <p14:xfrm>
                  <a:off x="8815140" y="1230840"/>
                  <a:ext cx="175680" cy="127440"/>
                </p14:xfrm>
              </p:contentPart>
            </mc:Choice>
            <mc:Fallback xmlns="">
              <p:pic>
                <p:nvPicPr>
                  <p:cNvPr id="28" name="Input penna 27">
                    <a:extLst>
                      <a:ext uri="{FF2B5EF4-FFF2-40B4-BE49-F238E27FC236}">
                        <a16:creationId xmlns:a16="http://schemas.microsoft.com/office/drawing/2014/main" id="{5F174438-BE2E-F667-86E6-E1B4A46F32D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806140" y="1222200"/>
                    <a:ext cx="193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9" name="Input penna 28">
                    <a:extLst>
                      <a:ext uri="{FF2B5EF4-FFF2-40B4-BE49-F238E27FC236}">
                        <a16:creationId xmlns:a16="http://schemas.microsoft.com/office/drawing/2014/main" id="{FA7BF3AA-AB1C-3C2B-B49F-C1D85F24ED42}"/>
                      </a:ext>
                    </a:extLst>
                  </p14:cNvPr>
                  <p14:cNvContentPartPr/>
                  <p14:nvPr/>
                </p14:nvContentPartPr>
                <p14:xfrm>
                  <a:off x="8985060" y="1171800"/>
                  <a:ext cx="81360" cy="50760"/>
                </p14:xfrm>
              </p:contentPart>
            </mc:Choice>
            <mc:Fallback xmlns="">
              <p:pic>
                <p:nvPicPr>
                  <p:cNvPr id="29" name="Input penna 28">
                    <a:extLst>
                      <a:ext uri="{FF2B5EF4-FFF2-40B4-BE49-F238E27FC236}">
                        <a16:creationId xmlns:a16="http://schemas.microsoft.com/office/drawing/2014/main" id="{FA7BF3AA-AB1C-3C2B-B49F-C1D85F24ED42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976420" y="1163160"/>
                    <a:ext cx="9900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0" name="Input penna 29">
                    <a:extLst>
                      <a:ext uri="{FF2B5EF4-FFF2-40B4-BE49-F238E27FC236}">
                        <a16:creationId xmlns:a16="http://schemas.microsoft.com/office/drawing/2014/main" id="{41D6D2CD-B0BC-CB4B-8FF8-1321F63071FC}"/>
                      </a:ext>
                    </a:extLst>
                  </p14:cNvPr>
                  <p14:cNvContentPartPr/>
                  <p14:nvPr/>
                </p14:nvContentPartPr>
                <p14:xfrm>
                  <a:off x="9146700" y="1045440"/>
                  <a:ext cx="137880" cy="101520"/>
                </p14:xfrm>
              </p:contentPart>
            </mc:Choice>
            <mc:Fallback xmlns="">
              <p:pic>
                <p:nvPicPr>
                  <p:cNvPr id="30" name="Input penna 29">
                    <a:extLst>
                      <a:ext uri="{FF2B5EF4-FFF2-40B4-BE49-F238E27FC236}">
                        <a16:creationId xmlns:a16="http://schemas.microsoft.com/office/drawing/2014/main" id="{41D6D2CD-B0BC-CB4B-8FF8-1321F63071F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138060" y="1036800"/>
                    <a:ext cx="15552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4CA07301-E720-180C-D16E-FA938F6056C2}"/>
                </a:ext>
              </a:extLst>
            </p:cNvPr>
            <p:cNvGrpSpPr/>
            <p:nvPr/>
          </p:nvGrpSpPr>
          <p:grpSpPr>
            <a:xfrm>
              <a:off x="9443340" y="852120"/>
              <a:ext cx="1148760" cy="129960"/>
              <a:chOff x="9443340" y="852120"/>
              <a:chExt cx="1148760" cy="12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1" name="Input penna 30">
                    <a:extLst>
                      <a:ext uri="{FF2B5EF4-FFF2-40B4-BE49-F238E27FC236}">
                        <a16:creationId xmlns:a16="http://schemas.microsoft.com/office/drawing/2014/main" id="{A6548B86-3F6E-AB3A-6669-288AB1F32492}"/>
                      </a:ext>
                    </a:extLst>
                  </p14:cNvPr>
                  <p14:cNvContentPartPr/>
                  <p14:nvPr/>
                </p14:nvContentPartPr>
                <p14:xfrm>
                  <a:off x="9443340" y="865080"/>
                  <a:ext cx="478440" cy="117000"/>
                </p14:xfrm>
              </p:contentPart>
            </mc:Choice>
            <mc:Fallback xmlns="">
              <p:pic>
                <p:nvPicPr>
                  <p:cNvPr id="31" name="Input penna 30">
                    <a:extLst>
                      <a:ext uri="{FF2B5EF4-FFF2-40B4-BE49-F238E27FC236}">
                        <a16:creationId xmlns:a16="http://schemas.microsoft.com/office/drawing/2014/main" id="{A6548B86-3F6E-AB3A-6669-288AB1F32492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9434340" y="856440"/>
                    <a:ext cx="49608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2" name="Input penna 31">
                    <a:extLst>
                      <a:ext uri="{FF2B5EF4-FFF2-40B4-BE49-F238E27FC236}">
                        <a16:creationId xmlns:a16="http://schemas.microsoft.com/office/drawing/2014/main" id="{E118A077-1B91-EE6E-1637-776D1052EFB8}"/>
                      </a:ext>
                    </a:extLst>
                  </p14:cNvPr>
                  <p14:cNvContentPartPr/>
                  <p14:nvPr/>
                </p14:nvContentPartPr>
                <p14:xfrm>
                  <a:off x="10070820" y="852120"/>
                  <a:ext cx="521280" cy="19800"/>
                </p14:xfrm>
              </p:contentPart>
            </mc:Choice>
            <mc:Fallback xmlns="">
              <p:pic>
                <p:nvPicPr>
                  <p:cNvPr id="32" name="Input penna 31">
                    <a:extLst>
                      <a:ext uri="{FF2B5EF4-FFF2-40B4-BE49-F238E27FC236}">
                        <a16:creationId xmlns:a16="http://schemas.microsoft.com/office/drawing/2014/main" id="{E118A077-1B91-EE6E-1637-776D1052EFB8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62180" y="843480"/>
                    <a:ext cx="538920" cy="37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9DEAB626-676D-1D34-FE11-B499FFB0259F}"/>
                    </a:ext>
                  </a:extLst>
                </p14:cNvPr>
                <p14:cNvContentPartPr/>
                <p14:nvPr/>
              </p14:nvContentPartPr>
              <p14:xfrm>
                <a:off x="10797660" y="819360"/>
                <a:ext cx="363600" cy="2772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9DEAB626-676D-1D34-FE11-B499FFB025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88660" y="810720"/>
                  <a:ext cx="381240" cy="45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2D1828E6-3198-C34E-365B-CB593641D859}"/>
                </a:ext>
              </a:extLst>
            </p:cNvPr>
            <p:cNvGrpSpPr/>
            <p:nvPr/>
          </p:nvGrpSpPr>
          <p:grpSpPr>
            <a:xfrm>
              <a:off x="11421180" y="579240"/>
              <a:ext cx="714240" cy="296640"/>
              <a:chOff x="11421180" y="579240"/>
              <a:chExt cx="714240" cy="29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4" name="Input penna 33">
                    <a:extLst>
                      <a:ext uri="{FF2B5EF4-FFF2-40B4-BE49-F238E27FC236}">
                        <a16:creationId xmlns:a16="http://schemas.microsoft.com/office/drawing/2014/main" id="{A24D6E3F-3F49-A691-F14C-BEA2E0E994ED}"/>
                      </a:ext>
                    </a:extLst>
                  </p14:cNvPr>
                  <p14:cNvContentPartPr/>
                  <p14:nvPr/>
                </p14:nvContentPartPr>
                <p14:xfrm>
                  <a:off x="11421180" y="806040"/>
                  <a:ext cx="97560" cy="23040"/>
                </p14:xfrm>
              </p:contentPart>
            </mc:Choice>
            <mc:Fallback xmlns="">
              <p:pic>
                <p:nvPicPr>
                  <p:cNvPr id="34" name="Input penna 33">
                    <a:extLst>
                      <a:ext uri="{FF2B5EF4-FFF2-40B4-BE49-F238E27FC236}">
                        <a16:creationId xmlns:a16="http://schemas.microsoft.com/office/drawing/2014/main" id="{A24D6E3F-3F49-A691-F14C-BEA2E0E994ED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1412540" y="797400"/>
                    <a:ext cx="11520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9" name="Input penna 38">
                    <a:extLst>
                      <a:ext uri="{FF2B5EF4-FFF2-40B4-BE49-F238E27FC236}">
                        <a16:creationId xmlns:a16="http://schemas.microsoft.com/office/drawing/2014/main" id="{D4387B35-4A55-8BB4-9E9A-74D04CA48839}"/>
                      </a:ext>
                    </a:extLst>
                  </p14:cNvPr>
                  <p14:cNvContentPartPr/>
                  <p14:nvPr/>
                </p14:nvContentPartPr>
                <p14:xfrm>
                  <a:off x="11663100" y="823320"/>
                  <a:ext cx="37080" cy="28440"/>
                </p14:xfrm>
              </p:contentPart>
            </mc:Choice>
            <mc:Fallback xmlns="">
              <p:pic>
                <p:nvPicPr>
                  <p:cNvPr id="39" name="Input penna 38">
                    <a:extLst>
                      <a:ext uri="{FF2B5EF4-FFF2-40B4-BE49-F238E27FC236}">
                        <a16:creationId xmlns:a16="http://schemas.microsoft.com/office/drawing/2014/main" id="{D4387B35-4A55-8BB4-9E9A-74D04CA48839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1654100" y="814680"/>
                    <a:ext cx="547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0" name="Input penna 39">
                    <a:extLst>
                      <a:ext uri="{FF2B5EF4-FFF2-40B4-BE49-F238E27FC236}">
                        <a16:creationId xmlns:a16="http://schemas.microsoft.com/office/drawing/2014/main" id="{13D2A9D3-EA72-3D07-E770-251BA56B9213}"/>
                      </a:ext>
                    </a:extLst>
                  </p14:cNvPr>
                  <p14:cNvContentPartPr/>
                  <p14:nvPr/>
                </p14:nvContentPartPr>
                <p14:xfrm>
                  <a:off x="11951100" y="869040"/>
                  <a:ext cx="39240" cy="6840"/>
                </p14:xfrm>
              </p:contentPart>
            </mc:Choice>
            <mc:Fallback xmlns="">
              <p:pic>
                <p:nvPicPr>
                  <p:cNvPr id="40" name="Input penna 39">
                    <a:extLst>
                      <a:ext uri="{FF2B5EF4-FFF2-40B4-BE49-F238E27FC236}">
                        <a16:creationId xmlns:a16="http://schemas.microsoft.com/office/drawing/2014/main" id="{13D2A9D3-EA72-3D07-E770-251BA56B921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1942460" y="860400"/>
                    <a:ext cx="5688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1" name="Input penna 40">
                    <a:extLst>
                      <a:ext uri="{FF2B5EF4-FFF2-40B4-BE49-F238E27FC236}">
                        <a16:creationId xmlns:a16="http://schemas.microsoft.com/office/drawing/2014/main" id="{1C03D8C4-6424-D78D-408D-083AD20219A6}"/>
                      </a:ext>
                    </a:extLst>
                  </p14:cNvPr>
                  <p14:cNvContentPartPr/>
                  <p14:nvPr/>
                </p14:nvContentPartPr>
                <p14:xfrm>
                  <a:off x="11467620" y="579240"/>
                  <a:ext cx="156600" cy="200880"/>
                </p14:xfrm>
              </p:contentPart>
            </mc:Choice>
            <mc:Fallback xmlns="">
              <p:pic>
                <p:nvPicPr>
                  <p:cNvPr id="41" name="Input penna 40">
                    <a:extLst>
                      <a:ext uri="{FF2B5EF4-FFF2-40B4-BE49-F238E27FC236}">
                        <a16:creationId xmlns:a16="http://schemas.microsoft.com/office/drawing/2014/main" id="{1C03D8C4-6424-D78D-408D-083AD20219A6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1458980" y="570600"/>
                    <a:ext cx="1742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2" name="Input penna 41">
                    <a:extLst>
                      <a:ext uri="{FF2B5EF4-FFF2-40B4-BE49-F238E27FC236}">
                        <a16:creationId xmlns:a16="http://schemas.microsoft.com/office/drawing/2014/main" id="{485248E0-A029-B7B8-9CC7-FCD967709580}"/>
                      </a:ext>
                    </a:extLst>
                  </p14:cNvPr>
                  <p14:cNvContentPartPr/>
                  <p14:nvPr/>
                </p14:nvContentPartPr>
                <p14:xfrm>
                  <a:off x="11669580" y="595080"/>
                  <a:ext cx="123480" cy="177120"/>
                </p14:xfrm>
              </p:contentPart>
            </mc:Choice>
            <mc:Fallback xmlns="">
              <p:pic>
                <p:nvPicPr>
                  <p:cNvPr id="42" name="Input penna 41">
                    <a:extLst>
                      <a:ext uri="{FF2B5EF4-FFF2-40B4-BE49-F238E27FC236}">
                        <a16:creationId xmlns:a16="http://schemas.microsoft.com/office/drawing/2014/main" id="{485248E0-A029-B7B8-9CC7-FCD967709580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1660580" y="586080"/>
                    <a:ext cx="14112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3" name="Input penna 42">
                    <a:extLst>
                      <a:ext uri="{FF2B5EF4-FFF2-40B4-BE49-F238E27FC236}">
                        <a16:creationId xmlns:a16="http://schemas.microsoft.com/office/drawing/2014/main" id="{4A67BACD-D69B-8E7D-85D3-6DB1BBB6DCE8}"/>
                      </a:ext>
                    </a:extLst>
                  </p14:cNvPr>
                  <p14:cNvContentPartPr/>
                  <p14:nvPr/>
                </p14:nvContentPartPr>
                <p14:xfrm>
                  <a:off x="11713500" y="705240"/>
                  <a:ext cx="78840" cy="7920"/>
                </p14:xfrm>
              </p:contentPart>
            </mc:Choice>
            <mc:Fallback xmlns="">
              <p:pic>
                <p:nvPicPr>
                  <p:cNvPr id="43" name="Input penna 42">
                    <a:extLst>
                      <a:ext uri="{FF2B5EF4-FFF2-40B4-BE49-F238E27FC236}">
                        <a16:creationId xmlns:a16="http://schemas.microsoft.com/office/drawing/2014/main" id="{4A67BACD-D69B-8E7D-85D3-6DB1BBB6DCE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1704500" y="696600"/>
                    <a:ext cx="9648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4" name="Input penna 43">
                    <a:extLst>
                      <a:ext uri="{FF2B5EF4-FFF2-40B4-BE49-F238E27FC236}">
                        <a16:creationId xmlns:a16="http://schemas.microsoft.com/office/drawing/2014/main" id="{BA66235A-5534-3166-5FE2-45636A9D0321}"/>
                      </a:ext>
                    </a:extLst>
                  </p14:cNvPr>
                  <p14:cNvContentPartPr/>
                  <p14:nvPr/>
                </p14:nvContentPartPr>
                <p14:xfrm>
                  <a:off x="11817900" y="600120"/>
                  <a:ext cx="113040" cy="192240"/>
                </p14:xfrm>
              </p:contentPart>
            </mc:Choice>
            <mc:Fallback xmlns="">
              <p:pic>
                <p:nvPicPr>
                  <p:cNvPr id="44" name="Input penna 43">
                    <a:extLst>
                      <a:ext uri="{FF2B5EF4-FFF2-40B4-BE49-F238E27FC236}">
                        <a16:creationId xmlns:a16="http://schemas.microsoft.com/office/drawing/2014/main" id="{BA66235A-5534-3166-5FE2-45636A9D032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1809260" y="591120"/>
                    <a:ext cx="13068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5" name="Input penna 44">
                    <a:extLst>
                      <a:ext uri="{FF2B5EF4-FFF2-40B4-BE49-F238E27FC236}">
                        <a16:creationId xmlns:a16="http://schemas.microsoft.com/office/drawing/2014/main" id="{517C67E7-888F-9E08-1CF3-3AE7152957BD}"/>
                      </a:ext>
                    </a:extLst>
                  </p14:cNvPr>
                  <p14:cNvContentPartPr/>
                  <p14:nvPr/>
                </p14:nvContentPartPr>
                <p14:xfrm>
                  <a:off x="11979900" y="642960"/>
                  <a:ext cx="155520" cy="162000"/>
                </p14:xfrm>
              </p:contentPart>
            </mc:Choice>
            <mc:Fallback xmlns="">
              <p:pic>
                <p:nvPicPr>
                  <p:cNvPr id="45" name="Input penna 44">
                    <a:extLst>
                      <a:ext uri="{FF2B5EF4-FFF2-40B4-BE49-F238E27FC236}">
                        <a16:creationId xmlns:a16="http://schemas.microsoft.com/office/drawing/2014/main" id="{517C67E7-888F-9E08-1CF3-3AE7152957B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1970900" y="634320"/>
                    <a:ext cx="173160" cy="179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7652D745-936D-0C9D-B964-A3A46D0FB65C}"/>
              </a:ext>
            </a:extLst>
          </p:cNvPr>
          <p:cNvGrpSpPr/>
          <p:nvPr/>
        </p:nvGrpSpPr>
        <p:grpSpPr>
          <a:xfrm>
            <a:off x="11146500" y="2257560"/>
            <a:ext cx="589680" cy="499320"/>
            <a:chOff x="11146500" y="2257560"/>
            <a:chExt cx="58968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FFDA7C-9341-0B6C-77B1-2155005183ED}"/>
                    </a:ext>
                  </a:extLst>
                </p14:cNvPr>
                <p14:cNvContentPartPr/>
                <p14:nvPr/>
              </p14:nvContentPartPr>
              <p14:xfrm>
                <a:off x="11255580" y="2397600"/>
                <a:ext cx="37800" cy="35928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FFDA7C-9341-0B6C-77B1-2155005183E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37940" y="2379960"/>
                  <a:ext cx="73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E99D36A4-2A3F-DEC2-3E52-5CF9E5CFA0E7}"/>
                    </a:ext>
                  </a:extLst>
                </p14:cNvPr>
                <p14:cNvContentPartPr/>
                <p14:nvPr/>
              </p14:nvContentPartPr>
              <p14:xfrm>
                <a:off x="11146500" y="2399400"/>
                <a:ext cx="204480" cy="1566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E99D36A4-2A3F-DEC2-3E52-5CF9E5CFA0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28860" y="2381400"/>
                  <a:ext cx="240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5BC088A4-3EFC-F3B9-634A-FD6F4096F65F}"/>
                    </a:ext>
                  </a:extLst>
                </p14:cNvPr>
                <p14:cNvContentPartPr/>
                <p14:nvPr/>
              </p14:nvContentPartPr>
              <p14:xfrm>
                <a:off x="11432340" y="2270520"/>
                <a:ext cx="135000" cy="2041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5BC088A4-3EFC-F3B9-634A-FD6F4096F6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414340" y="2252880"/>
                  <a:ext cx="170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ABD808B0-98FB-3A43-B978-2BA99615E66B}"/>
                    </a:ext>
                  </a:extLst>
                </p14:cNvPr>
                <p14:cNvContentPartPr/>
                <p14:nvPr/>
              </p14:nvContentPartPr>
              <p14:xfrm>
                <a:off x="11632500" y="2292480"/>
                <a:ext cx="38160" cy="1890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ABD808B0-98FB-3A43-B978-2BA99615E66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614500" y="2274480"/>
                  <a:ext cx="73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E5F7AD26-D5E8-5AF1-4364-78DEEABE27BF}"/>
                    </a:ext>
                  </a:extLst>
                </p14:cNvPr>
                <p14:cNvContentPartPr/>
                <p14:nvPr/>
              </p14:nvContentPartPr>
              <p14:xfrm>
                <a:off x="11713500" y="2257560"/>
                <a:ext cx="22680" cy="22356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E5F7AD26-D5E8-5AF1-4364-78DEEABE27B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695500" y="2239920"/>
                  <a:ext cx="58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194B8C7B-36C9-830C-4AF4-FD519573F285}"/>
                    </a:ext>
                  </a:extLst>
                </p14:cNvPr>
                <p14:cNvContentPartPr/>
                <p14:nvPr/>
              </p14:nvContentPartPr>
              <p14:xfrm>
                <a:off x="11613420" y="2400480"/>
                <a:ext cx="114480" cy="151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194B8C7B-36C9-830C-4AF4-FD519573F28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595780" y="2382480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po 229">
            <a:extLst>
              <a:ext uri="{FF2B5EF4-FFF2-40B4-BE49-F238E27FC236}">
                <a16:creationId xmlns:a16="http://schemas.microsoft.com/office/drawing/2014/main" id="{F68E42C5-40D1-D4CB-A412-B5DD9E6BE494}"/>
              </a:ext>
            </a:extLst>
          </p:cNvPr>
          <p:cNvGrpSpPr/>
          <p:nvPr/>
        </p:nvGrpSpPr>
        <p:grpSpPr>
          <a:xfrm>
            <a:off x="8234400" y="259369"/>
            <a:ext cx="1026060" cy="1099991"/>
            <a:chOff x="8234400" y="259369"/>
            <a:chExt cx="1026060" cy="109999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D040E59-0742-717D-7B20-732E2DC0CABE}"/>
                    </a:ext>
                  </a:extLst>
                </p14:cNvPr>
                <p14:cNvContentPartPr/>
                <p14:nvPr/>
              </p14:nvContentPartPr>
              <p14:xfrm>
                <a:off x="8234400" y="453409"/>
                <a:ext cx="115200" cy="129240"/>
              </p14:xfrm>
            </p:contentPart>
          </mc:Choice>
          <mc:Fallback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D040E59-0742-717D-7B20-732E2DC0CAB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16344" y="435409"/>
                  <a:ext cx="150952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D802EF3-2C63-977F-0349-DDD3F671824F}"/>
                    </a:ext>
                  </a:extLst>
                </p14:cNvPr>
                <p14:cNvContentPartPr/>
                <p14:nvPr/>
              </p14:nvContentPartPr>
              <p14:xfrm>
                <a:off x="8307120" y="452329"/>
                <a:ext cx="129240" cy="132480"/>
              </p14:xfrm>
            </p:contentPart>
          </mc:Choice>
          <mc:Fallback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D802EF3-2C63-977F-0349-DDD3F67182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89120" y="434378"/>
                  <a:ext cx="164880" cy="168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6B22D5A4-042D-3ED2-5E78-BF60852907F4}"/>
                    </a:ext>
                  </a:extLst>
                </p14:cNvPr>
                <p14:cNvContentPartPr/>
                <p14:nvPr/>
              </p14:nvContentPartPr>
              <p14:xfrm>
                <a:off x="8468760" y="335329"/>
                <a:ext cx="14760" cy="9108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6B22D5A4-042D-3ED2-5E78-BF60852907F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450760" y="317329"/>
                  <a:ext cx="50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EF837924-1834-E02A-F0D8-D1E9A485EC30}"/>
                    </a:ext>
                  </a:extLst>
                </p14:cNvPr>
                <p14:cNvContentPartPr/>
                <p14:nvPr/>
              </p14:nvContentPartPr>
              <p14:xfrm>
                <a:off x="8517720" y="481849"/>
                <a:ext cx="83160" cy="253080"/>
              </p14:xfrm>
            </p:contentPart>
          </mc:Choice>
          <mc:Fallback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EF837924-1834-E02A-F0D8-D1E9A485EC3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99642" y="463823"/>
                  <a:ext cx="118955" cy="288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00AF7E48-F739-EB45-CBB0-84E8AE21B150}"/>
                    </a:ext>
                  </a:extLst>
                </p14:cNvPr>
                <p14:cNvContentPartPr/>
                <p14:nvPr/>
              </p14:nvContentPartPr>
              <p14:xfrm>
                <a:off x="8647680" y="370249"/>
                <a:ext cx="18720" cy="110520"/>
              </p14:xfrm>
            </p:contentPart>
          </mc:Choice>
          <mc:Fallback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00AF7E48-F739-EB45-CBB0-84E8AE21B1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29680" y="352249"/>
                  <a:ext cx="54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A561012B-2038-D4A9-FA1C-E5F5B5BB2B10}"/>
                    </a:ext>
                  </a:extLst>
                </p14:cNvPr>
                <p14:cNvContentPartPr/>
                <p14:nvPr/>
              </p14:nvContentPartPr>
              <p14:xfrm>
                <a:off x="8325840" y="259369"/>
                <a:ext cx="338760" cy="3240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A561012B-2038-D4A9-FA1C-E5F5B5BB2B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07840" y="241369"/>
                  <a:ext cx="374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EEFE692E-3023-778F-5558-52A8A4938660}"/>
                    </a:ext>
                  </a:extLst>
                </p14:cNvPr>
                <p14:cNvContentPartPr/>
                <p14:nvPr/>
              </p14:nvContentPartPr>
              <p14:xfrm>
                <a:off x="8760720" y="565729"/>
                <a:ext cx="90000" cy="9468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EEFE692E-3023-778F-5558-52A8A493866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42648" y="547729"/>
                  <a:ext cx="125783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6D7BCE9E-4595-4951-93FA-BBEF407DAE0E}"/>
                    </a:ext>
                  </a:extLst>
                </p14:cNvPr>
                <p14:cNvContentPartPr/>
                <p14:nvPr/>
              </p14:nvContentPartPr>
              <p14:xfrm>
                <a:off x="8952240" y="544489"/>
                <a:ext cx="142920" cy="139320"/>
              </p14:xfrm>
            </p:contentPart>
          </mc:Choice>
          <mc:Fallback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6D7BCE9E-4595-4951-93FA-BBEF407DAE0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34240" y="526535"/>
                  <a:ext cx="178560" cy="174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4A5E802-47F8-2BCD-6876-9F107DD2F3C0}"/>
                    </a:ext>
                  </a:extLst>
                </p14:cNvPr>
                <p14:cNvContentPartPr/>
                <p14:nvPr/>
              </p14:nvContentPartPr>
              <p14:xfrm>
                <a:off x="8656380" y="596520"/>
                <a:ext cx="6840" cy="304200"/>
              </p14:xfrm>
            </p:contentPart>
          </mc:Choice>
          <mc:Fallback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4A5E802-47F8-2BCD-6876-9F107DD2F3C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380" y="578520"/>
                  <a:ext cx="42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8B5E6B87-9B9E-E0D6-5B2E-31786CB24AC3}"/>
                    </a:ext>
                  </a:extLst>
                </p14:cNvPr>
                <p14:cNvContentPartPr/>
                <p14:nvPr/>
              </p14:nvContentPartPr>
              <p14:xfrm>
                <a:off x="8713620" y="859680"/>
                <a:ext cx="15840" cy="153360"/>
              </p14:xfrm>
            </p:contentPart>
          </mc:Choice>
          <mc:Fallback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8B5E6B87-9B9E-E0D6-5B2E-31786CB24AC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95201" y="841722"/>
                  <a:ext cx="52309" cy="188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44DF3A40-06F3-4871-7EF4-B0E838249462}"/>
                    </a:ext>
                  </a:extLst>
                </p14:cNvPr>
                <p14:cNvContentPartPr/>
                <p14:nvPr/>
              </p14:nvContentPartPr>
              <p14:xfrm>
                <a:off x="8773380" y="811440"/>
                <a:ext cx="22680" cy="208800"/>
              </p14:xfrm>
            </p:contentPart>
          </mc:Choice>
          <mc:Fallback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44DF3A40-06F3-4871-7EF4-B0E83824946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55380" y="793409"/>
                  <a:ext cx="58320" cy="244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6CA35546-7E59-5153-C21E-F0E49130152E}"/>
                    </a:ext>
                  </a:extLst>
                </p14:cNvPr>
                <p14:cNvContentPartPr/>
                <p14:nvPr/>
              </p14:nvContentPartPr>
              <p14:xfrm>
                <a:off x="8712180" y="939960"/>
                <a:ext cx="83520" cy="7920"/>
              </p14:xfrm>
            </p:contentPart>
          </mc:Choice>
          <mc:Fallback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6CA35546-7E59-5153-C21E-F0E49130152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94102" y="921960"/>
                  <a:ext cx="119314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1D18D44F-5E08-667B-A4F6-E2EC0327FB6F}"/>
                    </a:ext>
                  </a:extLst>
                </p14:cNvPr>
                <p14:cNvContentPartPr/>
                <p14:nvPr/>
              </p14:nvContentPartPr>
              <p14:xfrm>
                <a:off x="8796780" y="854280"/>
                <a:ext cx="5040" cy="59400"/>
              </p14:xfrm>
            </p:contentPart>
          </mc:Choice>
          <mc:Fallback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1D18D44F-5E08-667B-A4F6-E2EC0327FB6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78780" y="836280"/>
                  <a:ext cx="40680" cy="95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1" name="Gruppo 130">
              <a:extLst>
                <a:ext uri="{FF2B5EF4-FFF2-40B4-BE49-F238E27FC236}">
                  <a16:creationId xmlns:a16="http://schemas.microsoft.com/office/drawing/2014/main" id="{B681FAA1-FF69-20BB-132F-E9D55C96CF13}"/>
                </a:ext>
              </a:extLst>
            </p:cNvPr>
            <p:cNvGrpSpPr/>
            <p:nvPr/>
          </p:nvGrpSpPr>
          <p:grpSpPr>
            <a:xfrm>
              <a:off x="9079020" y="815040"/>
              <a:ext cx="181440" cy="544320"/>
              <a:chOff x="9079020" y="815040"/>
              <a:chExt cx="181440" cy="54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81" name="Input penna 80">
                    <a:extLst>
                      <a:ext uri="{FF2B5EF4-FFF2-40B4-BE49-F238E27FC236}">
                        <a16:creationId xmlns:a16="http://schemas.microsoft.com/office/drawing/2014/main" id="{753A3167-274E-F558-5E44-4010DD686F46}"/>
                      </a:ext>
                    </a:extLst>
                  </p14:cNvPr>
                  <p14:cNvContentPartPr/>
                  <p14:nvPr/>
                </p14:nvContentPartPr>
                <p14:xfrm>
                  <a:off x="9148500" y="815040"/>
                  <a:ext cx="7560" cy="418680"/>
                </p14:xfrm>
              </p:contentPart>
            </mc:Choice>
            <mc:Fallback xmlns="">
              <p:pic>
                <p:nvPicPr>
                  <p:cNvPr id="81" name="Input penna 80">
                    <a:extLst>
                      <a:ext uri="{FF2B5EF4-FFF2-40B4-BE49-F238E27FC236}">
                        <a16:creationId xmlns:a16="http://schemas.microsoft.com/office/drawing/2014/main" id="{753A3167-274E-F558-5E44-4010DD686F4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9130500" y="797040"/>
                    <a:ext cx="43200" cy="45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82" name="Input penna 81">
                    <a:extLst>
                      <a:ext uri="{FF2B5EF4-FFF2-40B4-BE49-F238E27FC236}">
                        <a16:creationId xmlns:a16="http://schemas.microsoft.com/office/drawing/2014/main" id="{6D9D9653-942C-1CDD-7296-E7C5B9F12190}"/>
                      </a:ext>
                    </a:extLst>
                  </p14:cNvPr>
                  <p14:cNvContentPartPr/>
                  <p14:nvPr/>
                </p14:nvContentPartPr>
                <p14:xfrm>
                  <a:off x="9081540" y="1224360"/>
                  <a:ext cx="178920" cy="135000"/>
                </p14:xfrm>
              </p:contentPart>
            </mc:Choice>
            <mc:Fallback xmlns="">
              <p:pic>
                <p:nvPicPr>
                  <p:cNvPr id="82" name="Input penna 81">
                    <a:extLst>
                      <a:ext uri="{FF2B5EF4-FFF2-40B4-BE49-F238E27FC236}">
                        <a16:creationId xmlns:a16="http://schemas.microsoft.com/office/drawing/2014/main" id="{6D9D9653-942C-1CDD-7296-E7C5B9F12190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063540" y="1206360"/>
                    <a:ext cx="21456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0" name="Input penna 129">
                    <a:extLst>
                      <a:ext uri="{FF2B5EF4-FFF2-40B4-BE49-F238E27FC236}">
                        <a16:creationId xmlns:a16="http://schemas.microsoft.com/office/drawing/2014/main" id="{BCDDF578-0CBC-C699-2871-F036FE8E0156}"/>
                      </a:ext>
                    </a:extLst>
                  </p14:cNvPr>
                  <p14:cNvContentPartPr/>
                  <p14:nvPr/>
                </p14:nvContentPartPr>
                <p14:xfrm>
                  <a:off x="9079020" y="1224000"/>
                  <a:ext cx="161640" cy="111240"/>
                </p14:xfrm>
              </p:contentPart>
            </mc:Choice>
            <mc:Fallback xmlns="">
              <p:pic>
                <p:nvPicPr>
                  <p:cNvPr id="130" name="Input penna 129">
                    <a:extLst>
                      <a:ext uri="{FF2B5EF4-FFF2-40B4-BE49-F238E27FC236}">
                        <a16:creationId xmlns:a16="http://schemas.microsoft.com/office/drawing/2014/main" id="{BCDDF578-0CBC-C699-2871-F036FE8E0156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9061380" y="1206360"/>
                    <a:ext cx="197280" cy="146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FEEE1204-B247-6245-851C-4E64A1A1772F}"/>
              </a:ext>
            </a:extLst>
          </p:cNvPr>
          <p:cNvGrpSpPr/>
          <p:nvPr/>
        </p:nvGrpSpPr>
        <p:grpSpPr>
          <a:xfrm>
            <a:off x="9023700" y="2073060"/>
            <a:ext cx="1473120" cy="674280"/>
            <a:chOff x="9025020" y="2079360"/>
            <a:chExt cx="147312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E62F666C-DC83-E434-14B9-4C8D12DBCFDA}"/>
                    </a:ext>
                  </a:extLst>
                </p14:cNvPr>
                <p14:cNvContentPartPr/>
                <p14:nvPr/>
              </p14:nvContentPartPr>
              <p14:xfrm>
                <a:off x="9094860" y="2383920"/>
                <a:ext cx="18720" cy="28584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E62F666C-DC83-E434-14B9-4C8D12DBCFD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76860" y="2366280"/>
                  <a:ext cx="54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72F11077-6272-6797-B71A-3D9079A772E9}"/>
                    </a:ext>
                  </a:extLst>
                </p14:cNvPr>
                <p14:cNvContentPartPr/>
                <p14:nvPr/>
              </p14:nvContentPartPr>
              <p14:xfrm>
                <a:off x="9103860" y="2390400"/>
                <a:ext cx="18720" cy="36324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72F11077-6272-6797-B71A-3D9079A772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5860" y="2372760"/>
                  <a:ext cx="54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CB67BFAF-0B9A-64A4-E298-A7380CC29471}"/>
                    </a:ext>
                  </a:extLst>
                </p14:cNvPr>
                <p14:cNvContentPartPr/>
                <p14:nvPr/>
              </p14:nvContentPartPr>
              <p14:xfrm>
                <a:off x="9025020" y="2390040"/>
                <a:ext cx="183240" cy="15660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CB67BFAF-0B9A-64A4-E298-A7380CC294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07380" y="2372040"/>
                  <a:ext cx="218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13EEAB40-C6ED-5FB8-DC66-6CD6C1CC73AF}"/>
                    </a:ext>
                  </a:extLst>
                </p14:cNvPr>
                <p14:cNvContentPartPr/>
                <p14:nvPr/>
              </p14:nvContentPartPr>
              <p14:xfrm>
                <a:off x="9267300" y="2284920"/>
                <a:ext cx="209520" cy="12420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13EEAB40-C6ED-5FB8-DC66-6CD6C1CC73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49660" y="2266920"/>
                  <a:ext cx="245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2F88A71C-C6D1-3476-EC35-31FAE30D6810}"/>
                    </a:ext>
                  </a:extLst>
                </p14:cNvPr>
                <p14:cNvContentPartPr/>
                <p14:nvPr/>
              </p14:nvContentPartPr>
              <p14:xfrm>
                <a:off x="9516780" y="2194200"/>
                <a:ext cx="25200" cy="8532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2F88A71C-C6D1-3476-EC35-31FAE30D68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99140" y="2176200"/>
                  <a:ext cx="60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A4526DBE-CF6A-A4EE-FC1D-C5F4313F7FB5}"/>
                    </a:ext>
                  </a:extLst>
                </p14:cNvPr>
                <p14:cNvContentPartPr/>
                <p14:nvPr/>
              </p14:nvContentPartPr>
              <p14:xfrm>
                <a:off x="9628020" y="2275560"/>
                <a:ext cx="80280" cy="25056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A4526DBE-CF6A-A4EE-FC1D-C5F4313F7F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10380" y="2257560"/>
                  <a:ext cx="115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7FE73CD9-FFA0-81B2-A838-FACC213ABD33}"/>
                    </a:ext>
                  </a:extLst>
                </p14:cNvPr>
                <p14:cNvContentPartPr/>
                <p14:nvPr/>
              </p14:nvContentPartPr>
              <p14:xfrm>
                <a:off x="9757260" y="2128320"/>
                <a:ext cx="11880" cy="9108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7FE73CD9-FFA0-81B2-A838-FACC213ABD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39620" y="2110320"/>
                  <a:ext cx="47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7E9E9400-C9C4-888A-3CAC-CEAE5553A05D}"/>
                    </a:ext>
                  </a:extLst>
                </p14:cNvPr>
                <p14:cNvContentPartPr/>
                <p14:nvPr/>
              </p14:nvContentPartPr>
              <p14:xfrm>
                <a:off x="9256860" y="2079360"/>
                <a:ext cx="475920" cy="1836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7E9E9400-C9C4-888A-3CAC-CEAE5553A05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39220" y="2061720"/>
                  <a:ext cx="511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66848C0C-D15A-FD72-5D2B-94AD855E622A}"/>
                    </a:ext>
                  </a:extLst>
                </p14:cNvPr>
                <p14:cNvContentPartPr/>
                <p14:nvPr/>
              </p14:nvContentPartPr>
              <p14:xfrm>
                <a:off x="9881820" y="2261520"/>
                <a:ext cx="18000" cy="3096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66848C0C-D15A-FD72-5D2B-94AD855E62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64180" y="2243880"/>
                  <a:ext cx="536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F931DA04-20B2-C901-FEB2-42A974DEF0B0}"/>
                    </a:ext>
                  </a:extLst>
                </p14:cNvPr>
                <p14:cNvContentPartPr/>
                <p14:nvPr/>
              </p14:nvContentPartPr>
              <p14:xfrm>
                <a:off x="9980820" y="2521440"/>
                <a:ext cx="66960" cy="117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F931DA04-20B2-C901-FEB2-42A974DEF0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62820" y="2503440"/>
                  <a:ext cx="102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7687DD6E-151F-9911-DC44-54931EC32DAE}"/>
                    </a:ext>
                  </a:extLst>
                </p14:cNvPr>
                <p14:cNvContentPartPr/>
                <p14:nvPr/>
              </p14:nvContentPartPr>
              <p14:xfrm>
                <a:off x="10103580" y="2538360"/>
                <a:ext cx="6840" cy="1101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7687DD6E-151F-9911-DC44-54931EC32D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85580" y="2520360"/>
                  <a:ext cx="42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7AE35D54-5FAA-CBCF-599A-BAFB8C19F427}"/>
                    </a:ext>
                  </a:extLst>
                </p14:cNvPr>
                <p14:cNvContentPartPr/>
                <p14:nvPr/>
              </p14:nvContentPartPr>
              <p14:xfrm>
                <a:off x="10094220" y="2521440"/>
                <a:ext cx="86400" cy="662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7AE35D54-5FAA-CBCF-599A-BAFB8C19F42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76580" y="2503800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13BCAAF3-46AE-5F74-CE85-E580CEED7CD1}"/>
                    </a:ext>
                  </a:extLst>
                </p14:cNvPr>
                <p14:cNvContentPartPr/>
                <p14:nvPr/>
              </p14:nvContentPartPr>
              <p14:xfrm>
                <a:off x="10233540" y="2548800"/>
                <a:ext cx="80280" cy="10512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13BCAAF3-46AE-5F74-CE85-E580CEED7C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15900" y="2531160"/>
                  <a:ext cx="115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45DFA27F-9AA4-767D-BC1D-AAB617FB9079}"/>
                    </a:ext>
                  </a:extLst>
                </p14:cNvPr>
                <p14:cNvContentPartPr/>
                <p14:nvPr/>
              </p14:nvContentPartPr>
              <p14:xfrm>
                <a:off x="10091340" y="2237400"/>
                <a:ext cx="145800" cy="13068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45DFA27F-9AA4-767D-BC1D-AAB617FB90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3340" y="2219400"/>
                  <a:ext cx="181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3CCC71ED-D2F0-4C44-3680-1A64090264F8}"/>
                    </a:ext>
                  </a:extLst>
                </p14:cNvPr>
                <p14:cNvContentPartPr/>
                <p14:nvPr/>
              </p14:nvContentPartPr>
              <p14:xfrm>
                <a:off x="10355580" y="2256840"/>
                <a:ext cx="142560" cy="1281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3CCC71ED-D2F0-4C44-3680-1A64090264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37940" y="2238840"/>
                  <a:ext cx="178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67F94924-1638-47BA-4D0D-AB7EAB57808A}"/>
                    </a:ext>
                  </a:extLst>
                </p14:cNvPr>
                <p14:cNvContentPartPr/>
                <p14:nvPr/>
              </p14:nvContentPartPr>
              <p14:xfrm>
                <a:off x="9054180" y="2478960"/>
                <a:ext cx="132120" cy="8784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67F94924-1638-47BA-4D0D-AB7EAB5780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36540" y="2460960"/>
                  <a:ext cx="16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9F08C9E8-CCBB-BD41-0491-C7067D3AC9BD}"/>
                    </a:ext>
                  </a:extLst>
                </p14:cNvPr>
                <p14:cNvContentPartPr/>
                <p14:nvPr/>
              </p14:nvContentPartPr>
              <p14:xfrm>
                <a:off x="9112500" y="2499120"/>
                <a:ext cx="10800" cy="82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9F08C9E8-CCBB-BD41-0491-C7067D3AC9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94860" y="2481120"/>
                  <a:ext cx="464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6DE6AF50-0247-7C98-E16C-697490D76326}"/>
              </a:ext>
            </a:extLst>
          </p:cNvPr>
          <p:cNvGrpSpPr/>
          <p:nvPr/>
        </p:nvGrpSpPr>
        <p:grpSpPr>
          <a:xfrm>
            <a:off x="9357660" y="849240"/>
            <a:ext cx="261000" cy="298800"/>
            <a:chOff x="9357660" y="849240"/>
            <a:chExt cx="2610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9422CC65-1952-529F-AAD4-5D44BBA2D8CD}"/>
                    </a:ext>
                  </a:extLst>
                </p14:cNvPr>
                <p14:cNvContentPartPr/>
                <p14:nvPr/>
              </p14:nvContentPartPr>
              <p14:xfrm>
                <a:off x="9357660" y="849240"/>
                <a:ext cx="218520" cy="29880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9422CC65-1952-529F-AAD4-5D44BBA2D8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49020" y="840600"/>
                  <a:ext cx="236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E0814453-EBF5-3DCD-9DE3-0530E39948E8}"/>
                    </a:ext>
                  </a:extLst>
                </p14:cNvPr>
                <p14:cNvContentPartPr/>
                <p14:nvPr/>
              </p14:nvContentPartPr>
              <p14:xfrm>
                <a:off x="9513540" y="938520"/>
                <a:ext cx="105120" cy="12168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E0814453-EBF5-3DCD-9DE3-0530E39948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04540" y="929520"/>
                  <a:ext cx="1227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63BB99C4-42BC-009C-9BA9-07C15392F8F6}"/>
              </a:ext>
            </a:extLst>
          </p:cNvPr>
          <p:cNvGrpSpPr/>
          <p:nvPr/>
        </p:nvGrpSpPr>
        <p:grpSpPr>
          <a:xfrm>
            <a:off x="9966780" y="715320"/>
            <a:ext cx="295920" cy="368640"/>
            <a:chOff x="9966780" y="715320"/>
            <a:chExt cx="29592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0BEC7DA0-B292-DAF0-7900-AC30FE3CF513}"/>
                    </a:ext>
                  </a:extLst>
                </p14:cNvPr>
                <p14:cNvContentPartPr/>
                <p14:nvPr/>
              </p14:nvContentPartPr>
              <p14:xfrm>
                <a:off x="10052460" y="715320"/>
                <a:ext cx="210240" cy="36864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0BEC7DA0-B292-DAF0-7900-AC30FE3CF5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43460" y="706680"/>
                  <a:ext cx="2278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51F501CE-6E48-BE80-7A47-31E104066F59}"/>
                    </a:ext>
                  </a:extLst>
                </p14:cNvPr>
                <p14:cNvContentPartPr/>
                <p14:nvPr/>
              </p14:nvContentPartPr>
              <p14:xfrm>
                <a:off x="9966780" y="860040"/>
                <a:ext cx="217800" cy="17208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51F501CE-6E48-BE80-7A47-31E104066F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57780" y="851400"/>
                  <a:ext cx="2354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6B577B8F-C2E0-3AD0-77B2-FF2A38A8ED8A}"/>
              </a:ext>
            </a:extLst>
          </p:cNvPr>
          <p:cNvGrpSpPr/>
          <p:nvPr/>
        </p:nvGrpSpPr>
        <p:grpSpPr>
          <a:xfrm>
            <a:off x="10780380" y="777600"/>
            <a:ext cx="408600" cy="187920"/>
            <a:chOff x="10780380" y="777600"/>
            <a:chExt cx="4086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61A62AF-D070-D4F0-21B7-39FC15F78CD4}"/>
                    </a:ext>
                  </a:extLst>
                </p14:cNvPr>
                <p14:cNvContentPartPr/>
                <p14:nvPr/>
              </p14:nvContentPartPr>
              <p14:xfrm>
                <a:off x="10780380" y="777600"/>
                <a:ext cx="350640" cy="15084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61A62AF-D070-D4F0-21B7-39FC15F78CD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71740" y="768600"/>
                  <a:ext cx="368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B30C24AF-1E1A-05CC-8AA2-008A77BA1EBB}"/>
                    </a:ext>
                  </a:extLst>
                </p14:cNvPr>
                <p14:cNvContentPartPr/>
                <p14:nvPr/>
              </p14:nvContentPartPr>
              <p14:xfrm>
                <a:off x="11064060" y="880920"/>
                <a:ext cx="124920" cy="84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B30C24AF-1E1A-05CC-8AA2-008A77BA1E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55060" y="872280"/>
                  <a:ext cx="1425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po 147">
            <a:extLst>
              <a:ext uri="{FF2B5EF4-FFF2-40B4-BE49-F238E27FC236}">
                <a16:creationId xmlns:a16="http://schemas.microsoft.com/office/drawing/2014/main" id="{01CCCF6E-3E87-B7E6-93AE-E7569BD9E053}"/>
              </a:ext>
            </a:extLst>
          </p:cNvPr>
          <p:cNvGrpSpPr/>
          <p:nvPr/>
        </p:nvGrpSpPr>
        <p:grpSpPr>
          <a:xfrm>
            <a:off x="10287180" y="1241280"/>
            <a:ext cx="200520" cy="267480"/>
            <a:chOff x="10287180" y="1241280"/>
            <a:chExt cx="20052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8DF8B7BE-3774-5672-8B4B-1D2EE35480B3}"/>
                    </a:ext>
                  </a:extLst>
                </p14:cNvPr>
                <p14:cNvContentPartPr/>
                <p14:nvPr/>
              </p14:nvContentPartPr>
              <p14:xfrm>
                <a:off x="10287180" y="1252440"/>
                <a:ext cx="187200" cy="25632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8DF8B7BE-3774-5672-8B4B-1D2EE35480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78180" y="1243800"/>
                  <a:ext cx="204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E0662753-F463-C179-D6AC-945824D090DD}"/>
                    </a:ext>
                  </a:extLst>
                </p14:cNvPr>
                <p14:cNvContentPartPr/>
                <p14:nvPr/>
              </p14:nvContentPartPr>
              <p14:xfrm>
                <a:off x="10428300" y="1241280"/>
                <a:ext cx="59400" cy="1094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E0662753-F463-C179-D6AC-945824D090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19660" y="1232640"/>
                  <a:ext cx="770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CA7D966D-923E-97F2-1ED0-D66CA17C84A9}"/>
              </a:ext>
            </a:extLst>
          </p:cNvPr>
          <p:cNvGrpSpPr/>
          <p:nvPr/>
        </p:nvGrpSpPr>
        <p:grpSpPr>
          <a:xfrm>
            <a:off x="9672660" y="1304280"/>
            <a:ext cx="206640" cy="180720"/>
            <a:chOff x="9672660" y="1304280"/>
            <a:chExt cx="2066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0D3EF437-6C81-8CA9-9E9C-682BD26CD15A}"/>
                    </a:ext>
                  </a:extLst>
                </p14:cNvPr>
                <p14:cNvContentPartPr/>
                <p14:nvPr/>
              </p14:nvContentPartPr>
              <p14:xfrm>
                <a:off x="9701820" y="1319760"/>
                <a:ext cx="177480" cy="16524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0D3EF437-6C81-8CA9-9E9C-682BD26CD1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3180" y="1311120"/>
                  <a:ext cx="195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C591D691-8795-0CA0-D60E-296AC67CA03F}"/>
                    </a:ext>
                  </a:extLst>
                </p14:cNvPr>
                <p14:cNvContentPartPr/>
                <p14:nvPr/>
              </p14:nvContentPartPr>
              <p14:xfrm>
                <a:off x="9672660" y="1304280"/>
                <a:ext cx="96480" cy="759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C591D691-8795-0CA0-D60E-296AC67CA0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64020" y="1295640"/>
                  <a:ext cx="1141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8593EECC-987D-4025-6486-75A629FC7547}"/>
              </a:ext>
            </a:extLst>
          </p:cNvPr>
          <p:cNvGrpSpPr/>
          <p:nvPr/>
        </p:nvGrpSpPr>
        <p:grpSpPr>
          <a:xfrm>
            <a:off x="7408980" y="2268360"/>
            <a:ext cx="80280" cy="109800"/>
            <a:chOff x="7408980" y="2268360"/>
            <a:chExt cx="8028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8655E896-79B6-C211-40D2-21E094B21159}"/>
                    </a:ext>
                  </a:extLst>
                </p14:cNvPr>
                <p14:cNvContentPartPr/>
                <p14:nvPr/>
              </p14:nvContentPartPr>
              <p14:xfrm>
                <a:off x="7408980" y="2268360"/>
                <a:ext cx="70200" cy="93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8655E896-79B6-C211-40D2-21E094B2115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99980" y="2259720"/>
                  <a:ext cx="87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832DA49E-C86D-00BD-04A9-CA24AC73F105}"/>
                    </a:ext>
                  </a:extLst>
                </p14:cNvPr>
                <p14:cNvContentPartPr/>
                <p14:nvPr/>
              </p14:nvContentPartPr>
              <p14:xfrm>
                <a:off x="7451460" y="2334240"/>
                <a:ext cx="37800" cy="439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832DA49E-C86D-00BD-04A9-CA24AC73F1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2460" y="2325240"/>
                  <a:ext cx="554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o 156">
            <a:extLst>
              <a:ext uri="{FF2B5EF4-FFF2-40B4-BE49-F238E27FC236}">
                <a16:creationId xmlns:a16="http://schemas.microsoft.com/office/drawing/2014/main" id="{D5610ADD-9155-CC5C-AA06-178B705FB233}"/>
              </a:ext>
            </a:extLst>
          </p:cNvPr>
          <p:cNvGrpSpPr/>
          <p:nvPr/>
        </p:nvGrpSpPr>
        <p:grpSpPr>
          <a:xfrm>
            <a:off x="6695100" y="2487600"/>
            <a:ext cx="101880" cy="68040"/>
            <a:chOff x="6695100" y="2487600"/>
            <a:chExt cx="101880" cy="6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D8F06AA0-21E6-96B3-FBCC-8E6231935249}"/>
                    </a:ext>
                  </a:extLst>
                </p14:cNvPr>
                <p14:cNvContentPartPr/>
                <p14:nvPr/>
              </p14:nvContentPartPr>
              <p14:xfrm>
                <a:off x="6719940" y="2487600"/>
                <a:ext cx="77040" cy="3168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D8F06AA0-21E6-96B3-FBCC-8E62319352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10940" y="2478960"/>
                  <a:ext cx="94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09BFDF75-7AFF-1242-308F-20ECDDA02806}"/>
                    </a:ext>
                  </a:extLst>
                </p14:cNvPr>
                <p14:cNvContentPartPr/>
                <p14:nvPr/>
              </p14:nvContentPartPr>
              <p14:xfrm>
                <a:off x="6695100" y="2510280"/>
                <a:ext cx="37800" cy="4536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09BFDF75-7AFF-1242-308F-20ECDDA028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86460" y="2501640"/>
                  <a:ext cx="5544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0D0D6467-AAA7-8737-2D86-6F689EA5A750}"/>
              </a:ext>
            </a:extLst>
          </p:cNvPr>
          <p:cNvGrpSpPr/>
          <p:nvPr/>
        </p:nvGrpSpPr>
        <p:grpSpPr>
          <a:xfrm>
            <a:off x="6193620" y="2410200"/>
            <a:ext cx="61560" cy="111600"/>
            <a:chOff x="6193620" y="2410200"/>
            <a:chExt cx="6156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2AACAAD6-4F33-08B4-3D65-1D8CE681092C}"/>
                    </a:ext>
                  </a:extLst>
                </p14:cNvPr>
                <p14:cNvContentPartPr/>
                <p14:nvPr/>
              </p14:nvContentPartPr>
              <p14:xfrm>
                <a:off x="6193620" y="2410200"/>
                <a:ext cx="35280" cy="4752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2AACAAD6-4F33-08B4-3D65-1D8CE681092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84620" y="2401560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5A4E61EF-E00F-4E68-3BDA-EA1FB96E62CE}"/>
                    </a:ext>
                  </a:extLst>
                </p14:cNvPr>
                <p14:cNvContentPartPr/>
                <p14:nvPr/>
              </p14:nvContentPartPr>
              <p14:xfrm>
                <a:off x="6207300" y="2486160"/>
                <a:ext cx="47880" cy="3564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5A4E61EF-E00F-4E68-3BDA-EA1FB96E62C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98660" y="2477160"/>
                  <a:ext cx="655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C1C34AB8-8674-4E6B-3DEA-AAD4F4402F69}"/>
                  </a:ext>
                </a:extLst>
              </p14:cNvPr>
              <p14:cNvContentPartPr/>
              <p14:nvPr/>
            </p14:nvContentPartPr>
            <p14:xfrm>
              <a:off x="5691150" y="4199451"/>
              <a:ext cx="27000" cy="17280"/>
            </p14:xfrm>
          </p:contentPart>
        </mc:Choice>
        <mc:Fallback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C1C34AB8-8674-4E6B-3DEA-AAD4F4402F6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685030" y="4193331"/>
                <a:ext cx="3924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uppo 55">
            <a:extLst>
              <a:ext uri="{FF2B5EF4-FFF2-40B4-BE49-F238E27FC236}">
                <a16:creationId xmlns:a16="http://schemas.microsoft.com/office/drawing/2014/main" id="{4F7B54BE-7AF9-1464-381F-4D58E2DAADA5}"/>
              </a:ext>
            </a:extLst>
          </p:cNvPr>
          <p:cNvGrpSpPr/>
          <p:nvPr/>
        </p:nvGrpSpPr>
        <p:grpSpPr>
          <a:xfrm>
            <a:off x="5774670" y="3905331"/>
            <a:ext cx="790920" cy="238320"/>
            <a:chOff x="5774670" y="3905331"/>
            <a:chExt cx="790920" cy="238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AD2588AE-D727-CB23-CF64-902DBF997A70}"/>
                    </a:ext>
                  </a:extLst>
                </p14:cNvPr>
                <p14:cNvContentPartPr/>
                <p14:nvPr/>
              </p14:nvContentPartPr>
              <p14:xfrm>
                <a:off x="5774670" y="4003971"/>
                <a:ext cx="255240" cy="139680"/>
              </p14:xfrm>
            </p:contentPart>
          </mc:Choice>
          <mc:Fallback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AD2588AE-D727-CB23-CF64-902DBF997A7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68550" y="3997851"/>
                  <a:ext cx="267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A13732DD-E978-763A-3659-C67D79B77775}"/>
                    </a:ext>
                  </a:extLst>
                </p14:cNvPr>
                <p14:cNvContentPartPr/>
                <p14:nvPr/>
              </p14:nvContentPartPr>
              <p14:xfrm>
                <a:off x="6123150" y="3911091"/>
                <a:ext cx="284400" cy="50760"/>
              </p14:xfrm>
            </p:contentPart>
          </mc:Choice>
          <mc:Fallback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A13732DD-E978-763A-3659-C67D79B777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17030" y="3904971"/>
                  <a:ext cx="296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B5D87F2B-6BC3-9A72-04D3-20981123CEF0}"/>
                    </a:ext>
                  </a:extLst>
                </p14:cNvPr>
                <p14:cNvContentPartPr/>
                <p14:nvPr/>
              </p14:nvContentPartPr>
              <p14:xfrm>
                <a:off x="6493230" y="3905331"/>
                <a:ext cx="72360" cy="2520"/>
              </p14:xfrm>
            </p:contentPart>
          </mc:Choice>
          <mc:Fallback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B5D87F2B-6BC3-9A72-04D3-20981123CEF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87110" y="3899211"/>
                  <a:ext cx="84600" cy="1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6A5D9243-E2B1-2EA1-F86F-1D1A8214B54B}"/>
              </a:ext>
            </a:extLst>
          </p:cNvPr>
          <p:cNvGrpSpPr/>
          <p:nvPr/>
        </p:nvGrpSpPr>
        <p:grpSpPr>
          <a:xfrm>
            <a:off x="7734472" y="5120255"/>
            <a:ext cx="902775" cy="772197"/>
            <a:chOff x="7685550" y="4636131"/>
            <a:chExt cx="1182240" cy="1011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91465E0-FDC4-62F8-1078-241D55F964E7}"/>
                    </a:ext>
                  </a:extLst>
                </p14:cNvPr>
                <p14:cNvContentPartPr/>
                <p14:nvPr/>
              </p14:nvContentPartPr>
              <p14:xfrm>
                <a:off x="7788510" y="5206011"/>
                <a:ext cx="17640" cy="380520"/>
              </p14:xfrm>
            </p:contentPart>
          </mc:Choice>
          <mc:Fallback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91465E0-FDC4-62F8-1078-241D55F964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76905" y="5194237"/>
                  <a:ext cx="40386" cy="403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335548D6-B040-3BEB-FE9A-5CB187AB8ED5}"/>
                    </a:ext>
                  </a:extLst>
                </p14:cNvPr>
                <p14:cNvContentPartPr/>
                <p14:nvPr/>
              </p14:nvContentPartPr>
              <p14:xfrm>
                <a:off x="7726950" y="5168211"/>
                <a:ext cx="189360" cy="245880"/>
              </p14:xfrm>
            </p:contentPart>
          </mc:Choice>
          <mc:Fallback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335548D6-B040-3BEB-FE9A-5CB187AB8E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15645" y="5156884"/>
                  <a:ext cx="212441" cy="269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F729865D-0309-D269-648C-75F86E43F1B3}"/>
                    </a:ext>
                  </a:extLst>
                </p14:cNvPr>
                <p14:cNvContentPartPr/>
                <p14:nvPr/>
              </p14:nvContentPartPr>
              <p14:xfrm>
                <a:off x="7999830" y="5189811"/>
                <a:ext cx="211320" cy="457560"/>
              </p14:xfrm>
            </p:contentPart>
          </mc:Choice>
          <mc:Fallback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F729865D-0309-D269-648C-75F86E43F1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88534" y="5178502"/>
                  <a:ext cx="234382" cy="480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19FD6E52-A488-80BD-E568-5E1DBC2F5AE5}"/>
                    </a:ext>
                  </a:extLst>
                </p14:cNvPr>
                <p14:cNvContentPartPr/>
                <p14:nvPr/>
              </p14:nvContentPartPr>
              <p14:xfrm>
                <a:off x="7798230" y="5219691"/>
                <a:ext cx="58320" cy="389520"/>
              </p14:xfrm>
            </p:contentPart>
          </mc:Choice>
          <mc:Fallback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19FD6E52-A488-80BD-E568-5E1DBC2F5AE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86472" y="5208387"/>
                  <a:ext cx="81366" cy="412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38C4A9B5-0C92-5AA4-F1FC-515513786CC2}"/>
                    </a:ext>
                  </a:extLst>
                </p14:cNvPr>
                <p14:cNvContentPartPr/>
                <p14:nvPr/>
              </p14:nvContentPartPr>
              <p14:xfrm>
                <a:off x="7685550" y="5207091"/>
                <a:ext cx="256320" cy="229320"/>
              </p14:xfrm>
            </p:contentPart>
          </mc:Choice>
          <mc:Fallback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38C4A9B5-0C92-5AA4-F1FC-515513786CC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73771" y="5195295"/>
                  <a:ext cx="279408" cy="252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FF940FC2-4EC4-08B3-AC7C-D3E63C913A01}"/>
                    </a:ext>
                  </a:extLst>
                </p14:cNvPr>
                <p14:cNvContentPartPr/>
                <p14:nvPr/>
              </p14:nvContentPartPr>
              <p14:xfrm>
                <a:off x="8002350" y="5216091"/>
                <a:ext cx="192600" cy="172800"/>
              </p14:xfrm>
            </p:contentPart>
          </mc:Choice>
          <mc:Fallback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FF940FC2-4EC4-08B3-AC7C-D3E63C913A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91048" y="5204320"/>
                  <a:ext cx="215674" cy="195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A9ACC4E2-953B-A3B6-7F19-1FACF277AE20}"/>
                    </a:ext>
                  </a:extLst>
                </p14:cNvPr>
                <p14:cNvContentPartPr/>
                <p14:nvPr/>
              </p14:nvContentPartPr>
              <p14:xfrm>
                <a:off x="7697430" y="4846731"/>
                <a:ext cx="127800" cy="132120"/>
              </p14:xfrm>
            </p:contentPart>
          </mc:Choice>
          <mc:Fallback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A9ACC4E2-953B-A3B6-7F19-1FACF277AE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85640" y="4835447"/>
                  <a:ext cx="150908" cy="155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6DF896B-ECB0-E90C-1093-12FF17B6E062}"/>
                    </a:ext>
                  </a:extLst>
                </p14:cNvPr>
                <p14:cNvContentPartPr/>
                <p14:nvPr/>
              </p14:nvContentPartPr>
              <p14:xfrm>
                <a:off x="7791030" y="4821531"/>
                <a:ext cx="125280" cy="144720"/>
              </p14:xfrm>
            </p:contentPart>
          </mc:Choice>
          <mc:Fallback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6DF896B-ECB0-E90C-1093-12FF17B6E0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79727" y="4809746"/>
                  <a:ext cx="148358" cy="167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CBEE0B09-AE6E-5747-3B96-057BA3AE0253}"/>
                    </a:ext>
                  </a:extLst>
                </p14:cNvPr>
                <p14:cNvContentPartPr/>
                <p14:nvPr/>
              </p14:nvContentPartPr>
              <p14:xfrm>
                <a:off x="7928190" y="4774731"/>
                <a:ext cx="38520" cy="90000"/>
              </p14:xfrm>
            </p:contentPart>
          </mc:Choice>
          <mc:Fallback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CBEE0B09-AE6E-5747-3B96-057BA3AE025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16916" y="4762951"/>
                  <a:ext cx="61538" cy="113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C07C24AC-E028-4208-680D-537DC62249EF}"/>
                    </a:ext>
                  </a:extLst>
                </p14:cNvPr>
                <p14:cNvContentPartPr/>
                <p14:nvPr/>
              </p14:nvContentPartPr>
              <p14:xfrm>
                <a:off x="8026470" y="4855011"/>
                <a:ext cx="119880" cy="200880"/>
              </p14:xfrm>
            </p:contentPart>
          </mc:Choice>
          <mc:Fallback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C07C24AC-E028-4208-680D-537DC62249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15143" y="4843694"/>
                  <a:ext cx="143006" cy="22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11EDE524-2C62-7F38-9A0D-0C1D8BB9AB36}"/>
                    </a:ext>
                  </a:extLst>
                </p14:cNvPr>
                <p14:cNvContentPartPr/>
                <p14:nvPr/>
              </p14:nvContentPartPr>
              <p14:xfrm>
                <a:off x="8125470" y="4758171"/>
                <a:ext cx="23760" cy="68760"/>
              </p14:xfrm>
            </p:contentPart>
          </mc:Choice>
          <mc:Fallback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11EDE524-2C62-7F38-9A0D-0C1D8BB9AB3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13590" y="4746868"/>
                  <a:ext cx="47045" cy="91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9137A16-6306-2FF4-5883-AD4D73D71E18}"/>
                    </a:ext>
                  </a:extLst>
                </p14:cNvPr>
                <p14:cNvContentPartPr/>
                <p14:nvPr/>
              </p14:nvContentPartPr>
              <p14:xfrm>
                <a:off x="8219070" y="4752411"/>
                <a:ext cx="136080" cy="226080"/>
              </p14:xfrm>
            </p:contentPart>
          </mc:Choice>
          <mc:Fallback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9137A16-6306-2FF4-5883-AD4D73D71E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07298" y="4740636"/>
                  <a:ext cx="159152" cy="249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894E3E0A-8011-35EB-2186-94A16B066954}"/>
                    </a:ext>
                  </a:extLst>
                </p14:cNvPr>
                <p14:cNvContentPartPr/>
                <p14:nvPr/>
              </p14:nvContentPartPr>
              <p14:xfrm>
                <a:off x="7724430" y="4636131"/>
                <a:ext cx="424440" cy="54360"/>
              </p14:xfrm>
            </p:contentPart>
          </mc:Choice>
          <mc:Fallback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894E3E0A-8011-35EB-2186-94A16B0669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12653" y="4624415"/>
                  <a:ext cx="447523" cy="77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70AFEB9D-1114-77F1-EDB8-B7B663D67152}"/>
                    </a:ext>
                  </a:extLst>
                </p14:cNvPr>
                <p14:cNvContentPartPr/>
                <p14:nvPr/>
              </p14:nvContentPartPr>
              <p14:xfrm>
                <a:off x="8396910" y="4944651"/>
                <a:ext cx="27720" cy="288000"/>
              </p14:xfrm>
            </p:contentPart>
          </mc:Choice>
          <mc:Fallback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70AFEB9D-1114-77F1-EDB8-B7B663D671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85634" y="4933338"/>
                  <a:ext cx="50742" cy="31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15706651-1B01-35BB-114C-7F5738EF8B34}"/>
                    </a:ext>
                  </a:extLst>
                </p14:cNvPr>
                <p14:cNvContentPartPr/>
                <p14:nvPr/>
              </p14:nvContentPartPr>
              <p14:xfrm>
                <a:off x="8493390" y="5148771"/>
                <a:ext cx="90360" cy="95760"/>
              </p14:xfrm>
            </p:contentPart>
          </mc:Choice>
          <mc:Fallback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15706651-1B01-35BB-114C-7F5738EF8B3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81624" y="5137450"/>
                  <a:ext cx="113421" cy="118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3E588B16-B1E7-1FEB-3AE1-E0F9FA36B855}"/>
                    </a:ext>
                  </a:extLst>
                </p14:cNvPr>
                <p14:cNvContentPartPr/>
                <p14:nvPr/>
              </p14:nvContentPartPr>
              <p14:xfrm>
                <a:off x="8612910" y="5145891"/>
                <a:ext cx="72720" cy="117720"/>
              </p14:xfrm>
            </p:contentPart>
          </mc:Choice>
          <mc:Fallback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3E588B16-B1E7-1FEB-3AE1-E0F9FA36B85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601105" y="5134590"/>
                  <a:ext cx="95858" cy="140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84DE0E00-58CB-1601-5DD7-EBB2E0252B6F}"/>
                    </a:ext>
                  </a:extLst>
                </p14:cNvPr>
                <p14:cNvContentPartPr/>
                <p14:nvPr/>
              </p14:nvContentPartPr>
              <p14:xfrm>
                <a:off x="8613630" y="5179371"/>
                <a:ext cx="67680" cy="22680"/>
              </p14:xfrm>
            </p:contentPart>
          </mc:Choice>
          <mc:Fallback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84DE0E00-58CB-1601-5DD7-EBB2E0252B6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01880" y="5168031"/>
                  <a:ext cx="90710" cy="458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A4BA7721-D424-AD23-482A-8E02E8A40E9A}"/>
                    </a:ext>
                  </a:extLst>
                </p14:cNvPr>
                <p14:cNvContentPartPr/>
                <p14:nvPr/>
              </p14:nvContentPartPr>
              <p14:xfrm>
                <a:off x="8711550" y="5176131"/>
                <a:ext cx="143280" cy="59760"/>
              </p14:xfrm>
            </p:contentPart>
          </mc:Choice>
          <mc:Fallback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A4BA7721-D424-AD23-482A-8E02E8A40E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99767" y="5164838"/>
                  <a:ext cx="166374" cy="82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6AAEFED7-3EB1-8F53-0B63-E32A4188A93A}"/>
                    </a:ext>
                  </a:extLst>
                </p14:cNvPr>
                <p14:cNvContentPartPr/>
                <p14:nvPr/>
              </p14:nvContentPartPr>
              <p14:xfrm>
                <a:off x="8542710" y="4806051"/>
                <a:ext cx="115560" cy="135360"/>
              </p14:xfrm>
            </p:contentPart>
          </mc:Choice>
          <mc:Fallback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6AAEFED7-3EB1-8F53-0B63-E32A4188A93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31390" y="4794260"/>
                  <a:ext cx="138672" cy="158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F51A9625-8975-C554-CDD2-49032D0D6B92}"/>
                    </a:ext>
                  </a:extLst>
                </p14:cNvPr>
                <p14:cNvContentPartPr/>
                <p14:nvPr/>
              </p14:nvContentPartPr>
              <p14:xfrm>
                <a:off x="8711550" y="4816131"/>
                <a:ext cx="156240" cy="129600"/>
              </p14:xfrm>
            </p:contentPart>
          </mc:Choice>
          <mc:Fallback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F51A9625-8975-C554-CDD2-49032D0D6B9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99785" y="4804820"/>
                  <a:ext cx="179300" cy="1526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po 184">
            <a:extLst>
              <a:ext uri="{FF2B5EF4-FFF2-40B4-BE49-F238E27FC236}">
                <a16:creationId xmlns:a16="http://schemas.microsoft.com/office/drawing/2014/main" id="{C4ADB541-332E-3A12-E98D-CB8C2B6F894B}"/>
              </a:ext>
            </a:extLst>
          </p:cNvPr>
          <p:cNvGrpSpPr/>
          <p:nvPr/>
        </p:nvGrpSpPr>
        <p:grpSpPr>
          <a:xfrm>
            <a:off x="7867350" y="4238691"/>
            <a:ext cx="109440" cy="216000"/>
            <a:chOff x="7867350" y="4238691"/>
            <a:chExt cx="109440" cy="216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A95BEF6B-C733-34FB-FEA4-763A5994B781}"/>
                    </a:ext>
                  </a:extLst>
                </p14:cNvPr>
                <p14:cNvContentPartPr/>
                <p14:nvPr/>
              </p14:nvContentPartPr>
              <p14:xfrm>
                <a:off x="7905150" y="4333731"/>
                <a:ext cx="10440" cy="114120"/>
              </p14:xfrm>
            </p:contentPart>
          </mc:Choice>
          <mc:Fallback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A95BEF6B-C733-34FB-FEA4-763A5994B7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96150" y="4325091"/>
                  <a:ext cx="2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09041A3F-25D8-E870-401F-8FE8E1E4469E}"/>
                    </a:ext>
                  </a:extLst>
                </p14:cNvPr>
                <p14:cNvContentPartPr/>
                <p14:nvPr/>
              </p14:nvContentPartPr>
              <p14:xfrm>
                <a:off x="7934310" y="4303131"/>
                <a:ext cx="14040" cy="151560"/>
              </p14:xfrm>
            </p:contentPart>
          </mc:Choice>
          <mc:Fallback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09041A3F-25D8-E870-401F-8FE8E1E4469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25310" y="4294131"/>
                  <a:ext cx="31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080D07F7-FE94-CF74-5D00-25A1A60AD2E0}"/>
                    </a:ext>
                  </a:extLst>
                </p14:cNvPr>
                <p14:cNvContentPartPr/>
                <p14:nvPr/>
              </p14:nvContentPartPr>
              <p14:xfrm>
                <a:off x="7867350" y="4238691"/>
                <a:ext cx="109440" cy="95040"/>
              </p14:xfrm>
            </p:contentPart>
          </mc:Choice>
          <mc:Fallback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080D07F7-FE94-CF74-5D00-25A1A60AD2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58710" y="4229691"/>
                  <a:ext cx="1270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uppo 183">
            <a:extLst>
              <a:ext uri="{FF2B5EF4-FFF2-40B4-BE49-F238E27FC236}">
                <a16:creationId xmlns:a16="http://schemas.microsoft.com/office/drawing/2014/main" id="{400B0942-152C-C0C6-106E-F9255AB8B769}"/>
              </a:ext>
            </a:extLst>
          </p:cNvPr>
          <p:cNvGrpSpPr/>
          <p:nvPr/>
        </p:nvGrpSpPr>
        <p:grpSpPr>
          <a:xfrm>
            <a:off x="7776990" y="4023771"/>
            <a:ext cx="471600" cy="135000"/>
            <a:chOff x="7776990" y="4023771"/>
            <a:chExt cx="471600" cy="135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86D40E0C-59A5-8264-D49A-4CDE58124E81}"/>
                    </a:ext>
                  </a:extLst>
                </p14:cNvPr>
                <p14:cNvContentPartPr/>
                <p14:nvPr/>
              </p14:nvContentPartPr>
              <p14:xfrm>
                <a:off x="7776990" y="4023771"/>
                <a:ext cx="152280" cy="135000"/>
              </p14:xfrm>
            </p:contentPart>
          </mc:Choice>
          <mc:Fallback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86D40E0C-59A5-8264-D49A-4CDE58124E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67990" y="4014771"/>
                  <a:ext cx="169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1BB9FB9E-49D7-DE8E-CBAE-BFDA4812E2B8}"/>
                    </a:ext>
                  </a:extLst>
                </p14:cNvPr>
                <p14:cNvContentPartPr/>
                <p14:nvPr/>
              </p14:nvContentPartPr>
              <p14:xfrm>
                <a:off x="8028630" y="4040331"/>
                <a:ext cx="90360" cy="97920"/>
              </p14:xfrm>
            </p:contentPart>
          </mc:Choice>
          <mc:Fallback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1BB9FB9E-49D7-DE8E-CBAE-BFDA4812E2B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19630" y="4031331"/>
                  <a:ext cx="10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B5FF4D50-C272-88CE-67A8-7A3DC58DC82B}"/>
                    </a:ext>
                  </a:extLst>
                </p14:cNvPr>
                <p14:cNvContentPartPr/>
                <p14:nvPr/>
              </p14:nvContentPartPr>
              <p14:xfrm>
                <a:off x="8175150" y="4054011"/>
                <a:ext cx="73440" cy="81720"/>
              </p14:xfrm>
            </p:contentPart>
          </mc:Choice>
          <mc:Fallback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B5FF4D50-C272-88CE-67A8-7A3DC58DC82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66150" y="4045371"/>
                  <a:ext cx="910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uppo 197">
            <a:extLst>
              <a:ext uri="{FF2B5EF4-FFF2-40B4-BE49-F238E27FC236}">
                <a16:creationId xmlns:a16="http://schemas.microsoft.com/office/drawing/2014/main" id="{13942267-B35B-4472-D1DA-FE4EB90027C8}"/>
              </a:ext>
            </a:extLst>
          </p:cNvPr>
          <p:cNvGrpSpPr/>
          <p:nvPr/>
        </p:nvGrpSpPr>
        <p:grpSpPr>
          <a:xfrm>
            <a:off x="6796710" y="3289011"/>
            <a:ext cx="2902320" cy="635400"/>
            <a:chOff x="6796710" y="3289011"/>
            <a:chExt cx="2902320" cy="63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D086A0C3-A6C7-9304-97AE-22BB598F62D9}"/>
                    </a:ext>
                  </a:extLst>
                </p14:cNvPr>
                <p14:cNvContentPartPr/>
                <p14:nvPr/>
              </p14:nvContentPartPr>
              <p14:xfrm>
                <a:off x="6796710" y="3917571"/>
                <a:ext cx="50760" cy="6840"/>
              </p14:xfrm>
            </p:contentPart>
          </mc:Choice>
          <mc:Fallback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D086A0C3-A6C7-9304-97AE-22BB598F62D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790590" y="3911451"/>
                  <a:ext cx="63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3FC29976-4C95-34C7-1933-BEF1CAF9EE08}"/>
                    </a:ext>
                  </a:extLst>
                </p14:cNvPr>
                <p14:cNvContentPartPr/>
                <p14:nvPr/>
              </p14:nvContentPartPr>
              <p14:xfrm>
                <a:off x="7004790" y="3884451"/>
                <a:ext cx="300600" cy="29880"/>
              </p14:xfrm>
            </p:contentPart>
          </mc:Choice>
          <mc:Fallback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3FC29976-4C95-34C7-1933-BEF1CAF9EE0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98670" y="3878331"/>
                  <a:ext cx="312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6D193CB9-2FFD-A3C6-DB8F-BB4826905251}"/>
                    </a:ext>
                  </a:extLst>
                </p14:cNvPr>
                <p14:cNvContentPartPr/>
                <p14:nvPr/>
              </p14:nvContentPartPr>
              <p14:xfrm>
                <a:off x="7422030" y="3716691"/>
                <a:ext cx="193680" cy="143640"/>
              </p14:xfrm>
            </p:contentPart>
          </mc:Choice>
          <mc:Fallback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6D193CB9-2FFD-A3C6-DB8F-BB482690525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15910" y="3710571"/>
                  <a:ext cx="205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9F57A99-CFB6-9B49-E1C1-08EC109CA72A}"/>
                    </a:ext>
                  </a:extLst>
                </p14:cNvPr>
                <p14:cNvContentPartPr/>
                <p14:nvPr/>
              </p14:nvContentPartPr>
              <p14:xfrm>
                <a:off x="7724430" y="3633171"/>
                <a:ext cx="89280" cy="33840"/>
              </p14:xfrm>
            </p:contentPart>
          </mc:Choice>
          <mc:Fallback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9F57A99-CFB6-9B49-E1C1-08EC109CA72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18310" y="3627051"/>
                  <a:ext cx="101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9A3DCD47-3BAC-53D4-F17F-25C094E7E855}"/>
                    </a:ext>
                  </a:extLst>
                </p14:cNvPr>
                <p14:cNvContentPartPr/>
                <p14:nvPr/>
              </p14:nvContentPartPr>
              <p14:xfrm>
                <a:off x="7905150" y="3567291"/>
                <a:ext cx="172080" cy="19080"/>
              </p14:xfrm>
            </p:contentPart>
          </mc:Choice>
          <mc:Fallback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9A3DCD47-3BAC-53D4-F17F-25C094E7E85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99030" y="3561171"/>
                  <a:ext cx="184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C746593D-13F7-5435-FEDE-354C423DBD9C}"/>
                    </a:ext>
                  </a:extLst>
                </p14:cNvPr>
                <p14:cNvContentPartPr/>
                <p14:nvPr/>
              </p14:nvContentPartPr>
              <p14:xfrm>
                <a:off x="8171550" y="3614811"/>
                <a:ext cx="82080" cy="3240"/>
              </p14:xfrm>
            </p:contentPart>
          </mc:Choice>
          <mc:Fallback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C746593D-13F7-5435-FEDE-354C423DBD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65430" y="3608691"/>
                  <a:ext cx="94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8F4A86F4-BFBF-6DD7-3191-3B747D4D1F4F}"/>
                    </a:ext>
                  </a:extLst>
                </p14:cNvPr>
                <p14:cNvContentPartPr/>
                <p14:nvPr/>
              </p14:nvContentPartPr>
              <p14:xfrm>
                <a:off x="8343630" y="3643971"/>
                <a:ext cx="68400" cy="20520"/>
              </p14:xfrm>
            </p:contentPart>
          </mc:Choice>
          <mc:Fallback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8F4A86F4-BFBF-6DD7-3191-3B747D4D1F4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37510" y="3637851"/>
                  <a:ext cx="80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DBD9E4C1-01BC-43FE-C52C-52FCF0AA21FC}"/>
                    </a:ext>
                  </a:extLst>
                </p14:cNvPr>
                <p14:cNvContentPartPr/>
                <p14:nvPr/>
              </p14:nvContentPartPr>
              <p14:xfrm>
                <a:off x="8470710" y="3696171"/>
                <a:ext cx="152280" cy="101880"/>
              </p14:xfrm>
            </p:contentPart>
          </mc:Choice>
          <mc:Fallback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DBD9E4C1-01BC-43FE-C52C-52FCF0AA21F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64590" y="3690051"/>
                  <a:ext cx="164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4CD0F1E2-CCDD-CCE4-0A1D-8EE0B6901676}"/>
                    </a:ext>
                  </a:extLst>
                </p14:cNvPr>
                <p14:cNvContentPartPr/>
                <p14:nvPr/>
              </p14:nvContentPartPr>
              <p14:xfrm>
                <a:off x="8726310" y="3839451"/>
                <a:ext cx="246240" cy="60840"/>
              </p14:xfrm>
            </p:contentPart>
          </mc:Choice>
          <mc:Fallback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4CD0F1E2-CCDD-CCE4-0A1D-8EE0B69016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20190" y="3833331"/>
                  <a:ext cx="258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6C44231E-7C69-4044-387C-0E5BC78C16F3}"/>
                    </a:ext>
                  </a:extLst>
                </p14:cNvPr>
                <p14:cNvContentPartPr/>
                <p14:nvPr/>
              </p14:nvContentPartPr>
              <p14:xfrm>
                <a:off x="9045630" y="3899931"/>
                <a:ext cx="315360" cy="10440"/>
              </p14:xfrm>
            </p:contentPart>
          </mc:Choice>
          <mc:Fallback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6C44231E-7C69-4044-387C-0E5BC78C16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39510" y="3893811"/>
                  <a:ext cx="327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27362D8-7973-4FB9-881D-492512886D04}"/>
                    </a:ext>
                  </a:extLst>
                </p14:cNvPr>
                <p14:cNvContentPartPr/>
                <p14:nvPr/>
              </p14:nvContentPartPr>
              <p14:xfrm>
                <a:off x="9461070" y="3868251"/>
                <a:ext cx="101520" cy="15840"/>
              </p14:xfrm>
            </p:contentPart>
          </mc:Choice>
          <mc:Fallback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27362D8-7973-4FB9-881D-492512886D0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454950" y="3862131"/>
                  <a:ext cx="113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E89B0153-48D0-0486-056E-45FEFE0CC346}"/>
                    </a:ext>
                  </a:extLst>
                </p14:cNvPr>
                <p14:cNvContentPartPr/>
                <p14:nvPr/>
              </p14:nvContentPartPr>
              <p14:xfrm>
                <a:off x="9674910" y="3880851"/>
                <a:ext cx="24120" cy="5760"/>
              </p14:xfrm>
            </p:contentPart>
          </mc:Choice>
          <mc:Fallback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E89B0153-48D0-0486-056E-45FEFE0CC34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68790" y="3874731"/>
                  <a:ext cx="36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59610241-A6AD-DBFE-74FE-7DDBA0D11AA1}"/>
                    </a:ext>
                  </a:extLst>
                </p14:cNvPr>
                <p14:cNvContentPartPr/>
                <p14:nvPr/>
              </p14:nvContentPartPr>
              <p14:xfrm>
                <a:off x="7571790" y="3373611"/>
                <a:ext cx="27360" cy="208440"/>
              </p14:xfrm>
            </p:contentPart>
          </mc:Choice>
          <mc:Fallback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59610241-A6AD-DBFE-74FE-7DDBA0D11AA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65670" y="3367491"/>
                  <a:ext cx="39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96695DEE-6674-B06B-87D2-86197D7DA580}"/>
                    </a:ext>
                  </a:extLst>
                </p14:cNvPr>
                <p14:cNvContentPartPr/>
                <p14:nvPr/>
              </p14:nvContentPartPr>
              <p14:xfrm>
                <a:off x="7564950" y="3331851"/>
                <a:ext cx="127800" cy="113760"/>
              </p14:xfrm>
            </p:contentPart>
          </mc:Choice>
          <mc:Fallback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96695DEE-6674-B06B-87D2-86197D7DA58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58830" y="3325731"/>
                  <a:ext cx="140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4E2A9587-3A0F-341B-10C5-4052694D7DF0}"/>
                    </a:ext>
                  </a:extLst>
                </p14:cNvPr>
                <p14:cNvContentPartPr/>
                <p14:nvPr/>
              </p14:nvContentPartPr>
              <p14:xfrm>
                <a:off x="7713630" y="3337971"/>
                <a:ext cx="115200" cy="234000"/>
              </p14:xfrm>
            </p:contentPart>
          </mc:Choice>
          <mc:Fallback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4E2A9587-3A0F-341B-10C5-4052694D7DF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07510" y="3331851"/>
                  <a:ext cx="127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CC1FAD1C-822B-F67E-FE35-FF581B28B1DE}"/>
                    </a:ext>
                  </a:extLst>
                </p14:cNvPr>
                <p14:cNvContentPartPr/>
                <p14:nvPr/>
              </p14:nvContentPartPr>
              <p14:xfrm>
                <a:off x="7854750" y="3352731"/>
                <a:ext cx="29520" cy="179280"/>
              </p14:xfrm>
            </p:contentPart>
          </mc:Choice>
          <mc:Fallback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CC1FAD1C-822B-F67E-FE35-FF581B28B1D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48630" y="3346611"/>
                  <a:ext cx="41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389AD7F0-E091-7278-7DE4-455BD2243668}"/>
                    </a:ext>
                  </a:extLst>
                </p14:cNvPr>
                <p14:cNvContentPartPr/>
                <p14:nvPr/>
              </p14:nvContentPartPr>
              <p14:xfrm>
                <a:off x="7859430" y="3504651"/>
                <a:ext cx="96120" cy="24840"/>
              </p14:xfrm>
            </p:contentPart>
          </mc:Choice>
          <mc:Fallback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389AD7F0-E091-7278-7DE4-455BD224366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853310" y="3498531"/>
                  <a:ext cx="10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0F8357D1-B408-930F-912E-2DDC0E6DC565}"/>
                    </a:ext>
                  </a:extLst>
                </p14:cNvPr>
                <p14:cNvContentPartPr/>
                <p14:nvPr/>
              </p14:nvContentPartPr>
              <p14:xfrm>
                <a:off x="7992270" y="3342651"/>
                <a:ext cx="3960" cy="155520"/>
              </p14:xfrm>
            </p:contentPart>
          </mc:Choice>
          <mc:Fallback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0F8357D1-B408-930F-912E-2DDC0E6DC56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986150" y="3336531"/>
                  <a:ext cx="16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55DE0652-AE6F-7F95-2F81-3ED06BEE57B3}"/>
                    </a:ext>
                  </a:extLst>
                </p14:cNvPr>
                <p14:cNvContentPartPr/>
                <p14:nvPr/>
              </p14:nvContentPartPr>
              <p14:xfrm>
                <a:off x="8042670" y="3341571"/>
                <a:ext cx="27360" cy="172440"/>
              </p14:xfrm>
            </p:contentPart>
          </mc:Choice>
          <mc:Fallback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55DE0652-AE6F-7F95-2F81-3ED06BEE57B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36550" y="3335451"/>
                  <a:ext cx="3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97D8CCA5-D798-F640-1D0C-DE17134E5DF1}"/>
                    </a:ext>
                  </a:extLst>
                </p14:cNvPr>
                <p14:cNvContentPartPr/>
                <p14:nvPr/>
              </p14:nvContentPartPr>
              <p14:xfrm>
                <a:off x="7945470" y="3434451"/>
                <a:ext cx="104400" cy="27720"/>
              </p14:xfrm>
            </p:contentPart>
          </mc:Choice>
          <mc:Fallback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97D8CCA5-D798-F640-1D0C-DE17134E5DF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39350" y="3428331"/>
                  <a:ext cx="116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1CCA52FB-8E54-5419-C4C8-9F36CAD201AA}"/>
                    </a:ext>
                  </a:extLst>
                </p14:cNvPr>
                <p14:cNvContentPartPr/>
                <p14:nvPr/>
              </p14:nvContentPartPr>
              <p14:xfrm>
                <a:off x="8111430" y="3289011"/>
                <a:ext cx="25920" cy="101880"/>
              </p14:xfrm>
            </p:contentPart>
          </mc:Choice>
          <mc:Fallback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1CCA52FB-8E54-5419-C4C8-9F36CAD201A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05310" y="3282891"/>
                  <a:ext cx="38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AE71AA43-F2A0-7E72-E029-53CC127209D6}"/>
                    </a:ext>
                  </a:extLst>
                </p14:cNvPr>
                <p14:cNvContentPartPr/>
                <p14:nvPr/>
              </p14:nvContentPartPr>
              <p14:xfrm>
                <a:off x="8229510" y="3387291"/>
                <a:ext cx="110520" cy="121320"/>
              </p14:xfrm>
            </p:contentPart>
          </mc:Choice>
          <mc:Fallback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AE71AA43-F2A0-7E72-E029-53CC127209D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23390" y="3381171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1510009F-09B1-01DB-65F7-D9B3C09D132D}"/>
                    </a:ext>
                  </a:extLst>
                </p14:cNvPr>
                <p14:cNvContentPartPr/>
                <p14:nvPr/>
              </p14:nvContentPartPr>
              <p14:xfrm>
                <a:off x="8400150" y="3420051"/>
                <a:ext cx="147600" cy="135360"/>
              </p14:xfrm>
            </p:contentPart>
          </mc:Choice>
          <mc:Fallback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1510009F-09B1-01DB-65F7-D9B3C09D132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94030" y="3413931"/>
                  <a:ext cx="1598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9E68769B-3EF7-5EED-C41A-74BDFD3DFB8B}"/>
              </a:ext>
            </a:extLst>
          </p:cNvPr>
          <p:cNvGrpSpPr/>
          <p:nvPr/>
        </p:nvGrpSpPr>
        <p:grpSpPr>
          <a:xfrm>
            <a:off x="9884070" y="3541011"/>
            <a:ext cx="2090520" cy="519840"/>
            <a:chOff x="9884070" y="3541011"/>
            <a:chExt cx="2090520" cy="519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49E76A0-0FD9-38DF-6C9E-A64A06818847}"/>
                    </a:ext>
                  </a:extLst>
                </p14:cNvPr>
                <p14:cNvContentPartPr/>
                <p14:nvPr/>
              </p14:nvContentPartPr>
              <p14:xfrm>
                <a:off x="9884070" y="3847731"/>
                <a:ext cx="338760" cy="59760"/>
              </p14:xfrm>
            </p:contentPart>
          </mc:Choice>
          <mc:Fallback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49E76A0-0FD9-38DF-6C9E-A64A0681884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77950" y="3841611"/>
                  <a:ext cx="351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86233486-9645-2438-101E-A5DAC5C2984E}"/>
                    </a:ext>
                  </a:extLst>
                </p14:cNvPr>
                <p14:cNvContentPartPr/>
                <p14:nvPr/>
              </p14:nvContentPartPr>
              <p14:xfrm>
                <a:off x="10329390" y="3950331"/>
                <a:ext cx="20520" cy="11880"/>
              </p14:xfrm>
            </p:contentPart>
          </mc:Choice>
          <mc:Fallback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86233486-9645-2438-101E-A5DAC5C2984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23270" y="3944211"/>
                  <a:ext cx="32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615B3CC0-A526-6F73-EE02-6483FD3FCDF9}"/>
                    </a:ext>
                  </a:extLst>
                </p14:cNvPr>
                <p14:cNvContentPartPr/>
                <p14:nvPr/>
              </p14:nvContentPartPr>
              <p14:xfrm>
                <a:off x="10649790" y="4039611"/>
                <a:ext cx="272160" cy="21240"/>
              </p14:xfrm>
            </p:contentPart>
          </mc:Choice>
          <mc:Fallback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615B3CC0-A526-6F73-EE02-6483FD3FCDF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43670" y="4033491"/>
                  <a:ext cx="284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C555B3F4-2586-87E1-F394-16864FC0AF71}"/>
                    </a:ext>
                  </a:extLst>
                </p14:cNvPr>
                <p14:cNvContentPartPr/>
                <p14:nvPr/>
              </p14:nvContentPartPr>
              <p14:xfrm>
                <a:off x="10975590" y="4004691"/>
                <a:ext cx="130680" cy="10800"/>
              </p14:xfrm>
            </p:contentPart>
          </mc:Choice>
          <mc:Fallback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C555B3F4-2586-87E1-F394-16864FC0AF7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69470" y="3998571"/>
                  <a:ext cx="142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E71EE0CE-3951-FCF5-F031-22C3E8522ED0}"/>
                    </a:ext>
                  </a:extLst>
                </p14:cNvPr>
                <p14:cNvContentPartPr/>
                <p14:nvPr/>
              </p14:nvContentPartPr>
              <p14:xfrm>
                <a:off x="11172510" y="3985611"/>
                <a:ext cx="68760" cy="5040"/>
              </p14:xfrm>
            </p:contentPart>
          </mc:Choice>
          <mc:Fallback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E71EE0CE-3951-FCF5-F031-22C3E8522ED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66390" y="3979491"/>
                  <a:ext cx="810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BF0A3DF6-4BFE-99B9-BC68-9D444C518315}"/>
                    </a:ext>
                  </a:extLst>
                </p14:cNvPr>
                <p14:cNvContentPartPr/>
                <p14:nvPr/>
              </p14:nvContentPartPr>
              <p14:xfrm>
                <a:off x="11342430" y="3804531"/>
                <a:ext cx="206280" cy="163440"/>
              </p14:xfrm>
            </p:contentPart>
          </mc:Choice>
          <mc:Fallback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BF0A3DF6-4BFE-99B9-BC68-9D444C51831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336310" y="3798411"/>
                  <a:ext cx="218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501C78DB-3AE8-4A18-B9BC-836CBFB28326}"/>
                    </a:ext>
                  </a:extLst>
                </p14:cNvPr>
                <p14:cNvContentPartPr/>
                <p14:nvPr/>
              </p14:nvContentPartPr>
              <p14:xfrm>
                <a:off x="11664990" y="3646851"/>
                <a:ext cx="309600" cy="101160"/>
              </p14:xfrm>
            </p:contentPart>
          </mc:Choice>
          <mc:Fallback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501C78DB-3AE8-4A18-B9BC-836CBFB283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58870" y="3640731"/>
                  <a:ext cx="321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C48A9C90-ADC2-956C-4E02-AA97E1D8C302}"/>
                    </a:ext>
                  </a:extLst>
                </p14:cNvPr>
                <p14:cNvContentPartPr/>
                <p14:nvPr/>
              </p14:nvContentPartPr>
              <p14:xfrm>
                <a:off x="10477350" y="3629211"/>
                <a:ext cx="131760" cy="216000"/>
              </p14:xfrm>
            </p:contentPart>
          </mc:Choice>
          <mc:Fallback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C48A9C90-ADC2-956C-4E02-AA97E1D8C30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71230" y="3623091"/>
                  <a:ext cx="144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944E5E93-1CE5-AF84-FA82-CE187EBB5C1A}"/>
                    </a:ext>
                  </a:extLst>
                </p14:cNvPr>
                <p14:cNvContentPartPr/>
                <p14:nvPr/>
              </p14:nvContentPartPr>
              <p14:xfrm>
                <a:off x="10634310" y="3627771"/>
                <a:ext cx="114840" cy="213840"/>
              </p14:xfrm>
            </p:contentPart>
          </mc:Choice>
          <mc:Fallback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944E5E93-1CE5-AF84-FA82-CE187EBB5C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628190" y="3621651"/>
                  <a:ext cx="127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37EC6D2D-5C53-FFCD-B90E-3EA901B65F73}"/>
                    </a:ext>
                  </a:extLst>
                </p14:cNvPr>
                <p14:cNvContentPartPr/>
                <p14:nvPr/>
              </p14:nvContentPartPr>
              <p14:xfrm>
                <a:off x="10786230" y="3665571"/>
                <a:ext cx="92880" cy="168840"/>
              </p14:xfrm>
            </p:contentPart>
          </mc:Choice>
          <mc:Fallback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37EC6D2D-5C53-FFCD-B90E-3EA901B65F7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80110" y="3659451"/>
                  <a:ext cx="105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F2D6A2C7-B7FA-357F-DCF8-C73E48D0DE73}"/>
                    </a:ext>
                  </a:extLst>
                </p14:cNvPr>
                <p14:cNvContentPartPr/>
                <p14:nvPr/>
              </p14:nvContentPartPr>
              <p14:xfrm>
                <a:off x="10913310" y="3642531"/>
                <a:ext cx="30600" cy="167040"/>
              </p14:xfrm>
            </p:contentPart>
          </mc:Choice>
          <mc:Fallback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F2D6A2C7-B7FA-357F-DCF8-C73E48D0DE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907190" y="3636411"/>
                  <a:ext cx="4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E0A14463-CA3B-4423-A162-0BCEB987CF7C}"/>
                    </a:ext>
                  </a:extLst>
                </p14:cNvPr>
                <p14:cNvContentPartPr/>
                <p14:nvPr/>
              </p14:nvContentPartPr>
              <p14:xfrm>
                <a:off x="10988550" y="3626331"/>
                <a:ext cx="20160" cy="173160"/>
              </p14:xfrm>
            </p:contentPart>
          </mc:Choice>
          <mc:Fallback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E0A14463-CA3B-4423-A162-0BCEB987CF7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82430" y="3620211"/>
                  <a:ext cx="32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0CF0687-82CD-1DE8-0713-6AAF537D6B68}"/>
                    </a:ext>
                  </a:extLst>
                </p14:cNvPr>
                <p14:cNvContentPartPr/>
                <p14:nvPr/>
              </p14:nvContentPartPr>
              <p14:xfrm>
                <a:off x="10910790" y="3717771"/>
                <a:ext cx="104760" cy="41040"/>
              </p14:xfrm>
            </p:contentPart>
          </mc:Choice>
          <mc:Fallback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0CF0687-82CD-1DE8-0713-6AAF537D6B6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04670" y="3711651"/>
                  <a:ext cx="117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6FB3FE16-762B-83CF-48A0-F6B389E92463}"/>
                    </a:ext>
                  </a:extLst>
                </p14:cNvPr>
                <p14:cNvContentPartPr/>
                <p14:nvPr/>
              </p14:nvContentPartPr>
              <p14:xfrm>
                <a:off x="11070990" y="3541011"/>
                <a:ext cx="28080" cy="136440"/>
              </p14:xfrm>
            </p:contentPart>
          </mc:Choice>
          <mc:Fallback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6FB3FE16-762B-83CF-48A0-F6B389E9246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064870" y="3534891"/>
                  <a:ext cx="40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61784C83-6259-2A1D-358A-D0B84EBAB52D}"/>
                    </a:ext>
                  </a:extLst>
                </p14:cNvPr>
                <p14:cNvContentPartPr/>
                <p14:nvPr/>
              </p14:nvContentPartPr>
              <p14:xfrm>
                <a:off x="11074950" y="3682851"/>
                <a:ext cx="115200" cy="150120"/>
              </p14:xfrm>
            </p:contentPart>
          </mc:Choice>
          <mc:Fallback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61784C83-6259-2A1D-358A-D0B84EBAB5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68830" y="3676731"/>
                  <a:ext cx="127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99D7B588-4FBB-A421-7A4C-43084319C346}"/>
                    </a:ext>
                  </a:extLst>
                </p14:cNvPr>
                <p14:cNvContentPartPr/>
                <p14:nvPr/>
              </p14:nvContentPartPr>
              <p14:xfrm>
                <a:off x="11225430" y="3694371"/>
                <a:ext cx="115920" cy="129240"/>
              </p14:xfrm>
            </p:contentPart>
          </mc:Choice>
          <mc:Fallback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99D7B588-4FBB-A421-7A4C-43084319C34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219310" y="3688251"/>
                  <a:ext cx="128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03D35FB6-DEE0-0362-88B9-3415A6D39F69}"/>
              </a:ext>
            </a:extLst>
          </p:cNvPr>
          <p:cNvGrpSpPr/>
          <p:nvPr/>
        </p:nvGrpSpPr>
        <p:grpSpPr>
          <a:xfrm>
            <a:off x="8394870" y="3768328"/>
            <a:ext cx="2068920" cy="1946520"/>
            <a:chOff x="221816" y="4743743"/>
            <a:chExt cx="2068920" cy="1946520"/>
          </a:xfrm>
        </p:grpSpPr>
        <p:sp>
          <p:nvSpPr>
            <p:cNvPr id="218" name="Ovale 217">
              <a:extLst>
                <a:ext uri="{FF2B5EF4-FFF2-40B4-BE49-F238E27FC236}">
                  <a16:creationId xmlns:a16="http://schemas.microsoft.com/office/drawing/2014/main" id="{50865B31-B49E-D2AB-6336-BB42D11E7656}"/>
                </a:ext>
              </a:extLst>
            </p:cNvPr>
            <p:cNvSpPr/>
            <p:nvPr/>
          </p:nvSpPr>
          <p:spPr>
            <a:xfrm>
              <a:off x="357300" y="4892870"/>
              <a:ext cx="1777050" cy="1677067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9F35C87D-CA4D-1809-6521-AA0116F1A6C0}"/>
                    </a:ext>
                  </a:extLst>
                </p14:cNvPr>
                <p14:cNvContentPartPr/>
                <p14:nvPr/>
              </p14:nvContentPartPr>
              <p14:xfrm>
                <a:off x="221816" y="5606303"/>
                <a:ext cx="279000" cy="215280"/>
              </p14:xfrm>
            </p:contentPart>
          </mc:Choice>
          <mc:Fallback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9F35C87D-CA4D-1809-6521-AA0116F1A6C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5816" y="5570663"/>
                  <a:ext cx="350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1B815A5-5415-E446-39EC-EC419D24B575}"/>
                    </a:ext>
                  </a:extLst>
                </p14:cNvPr>
                <p14:cNvContentPartPr/>
                <p14:nvPr/>
              </p14:nvContentPartPr>
              <p14:xfrm>
                <a:off x="1147736" y="4743743"/>
                <a:ext cx="114840" cy="264960"/>
              </p14:xfrm>
            </p:contentPart>
          </mc:Choice>
          <mc:Fallback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1B815A5-5415-E446-39EC-EC419D24B57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11736" y="4707743"/>
                  <a:ext cx="186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BE10D169-104F-1917-6806-BE04C6A690F8}"/>
                    </a:ext>
                  </a:extLst>
                </p14:cNvPr>
                <p14:cNvContentPartPr/>
                <p14:nvPr/>
              </p14:nvContentPartPr>
              <p14:xfrm>
                <a:off x="1983656" y="5465183"/>
                <a:ext cx="307080" cy="296640"/>
              </p14:xfrm>
            </p:contentPart>
          </mc:Choice>
          <mc:Fallback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BE10D169-104F-1917-6806-BE04C6A690F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47656" y="5429183"/>
                  <a:ext cx="3787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40729FAF-23B7-9E8D-3367-365F1EB836A5}"/>
                    </a:ext>
                  </a:extLst>
                </p14:cNvPr>
                <p14:cNvContentPartPr/>
                <p14:nvPr/>
              </p14:nvContentPartPr>
              <p14:xfrm>
                <a:off x="1256816" y="6399023"/>
                <a:ext cx="185040" cy="291240"/>
              </p14:xfrm>
            </p:contentPart>
          </mc:Choice>
          <mc:Fallback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40729FAF-23B7-9E8D-3367-365F1EB836A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221176" y="6363023"/>
                  <a:ext cx="256680" cy="36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Gruppo 226">
            <a:extLst>
              <a:ext uri="{FF2B5EF4-FFF2-40B4-BE49-F238E27FC236}">
                <a16:creationId xmlns:a16="http://schemas.microsoft.com/office/drawing/2014/main" id="{547AC3D3-4496-2546-042B-E0754B767D54}"/>
              </a:ext>
            </a:extLst>
          </p:cNvPr>
          <p:cNvGrpSpPr/>
          <p:nvPr/>
        </p:nvGrpSpPr>
        <p:grpSpPr>
          <a:xfrm>
            <a:off x="5588820" y="5358884"/>
            <a:ext cx="6051080" cy="369332"/>
            <a:chOff x="5588820" y="5358884"/>
            <a:chExt cx="6051080" cy="369332"/>
          </a:xfrm>
        </p:grpSpPr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F7AE80F7-9894-24AC-AFB2-471810553055}"/>
                </a:ext>
              </a:extLst>
            </p:cNvPr>
            <p:cNvCxnSpPr/>
            <p:nvPr/>
          </p:nvCxnSpPr>
          <p:spPr>
            <a:xfrm>
              <a:off x="5588820" y="5670958"/>
              <a:ext cx="5975280" cy="0"/>
            </a:xfrm>
            <a:prstGeom prst="line">
              <a:avLst/>
            </a:prstGeom>
            <a:ln w="381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CasellaDiTesto 225">
              <a:extLst>
                <a:ext uri="{FF2B5EF4-FFF2-40B4-BE49-F238E27FC236}">
                  <a16:creationId xmlns:a16="http://schemas.microsoft.com/office/drawing/2014/main" id="{AAB612DB-7D57-D55A-1EF8-144588E70432}"/>
                </a:ext>
              </a:extLst>
            </p:cNvPr>
            <p:cNvSpPr txBox="1"/>
            <p:nvPr/>
          </p:nvSpPr>
          <p:spPr>
            <a:xfrm>
              <a:off x="10889207" y="5358884"/>
              <a:ext cx="7506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solidFill>
                    <a:srgbClr val="FFC000"/>
                  </a:solidFill>
                </a:rPr>
                <a:t>SST</a:t>
              </a:r>
              <a:endParaRPr lang="en-GB" dirty="0">
                <a:solidFill>
                  <a:srgbClr val="FFC000"/>
                </a:solidFill>
              </a:endParaRPr>
            </a:p>
          </p:txBody>
        </p:sp>
      </p:grpSp>
      <p:sp>
        <p:nvSpPr>
          <p:cNvPr id="228" name="CasellaDiTesto 227">
            <a:extLst>
              <a:ext uri="{FF2B5EF4-FFF2-40B4-BE49-F238E27FC236}">
                <a16:creationId xmlns:a16="http://schemas.microsoft.com/office/drawing/2014/main" id="{AD69AD60-475F-3CD4-E11E-6E5194A14986}"/>
              </a:ext>
            </a:extLst>
          </p:cNvPr>
          <p:cNvSpPr txBox="1"/>
          <p:nvPr/>
        </p:nvSpPr>
        <p:spPr>
          <a:xfrm>
            <a:off x="609421" y="4695815"/>
            <a:ext cx="3484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budget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PA</a:t>
            </a:r>
          </a:p>
          <a:p>
            <a:r>
              <a:rPr lang="en-US" dirty="0">
                <a:sym typeface="Wingdings" panose="05000000000000000000" pitchFamily="2" charset="2"/>
              </a:rPr>
              <a:t> Development of solenoidal circulation which can be advected downstream</a:t>
            </a:r>
            <a:endParaRPr lang="it-IT" dirty="0"/>
          </a:p>
          <a:p>
            <a:endParaRPr lang="en-GB" dirty="0"/>
          </a:p>
        </p:txBody>
      </p:sp>
      <p:sp>
        <p:nvSpPr>
          <p:cNvPr id="229" name="CasellaDiTesto 228">
            <a:extLst>
              <a:ext uri="{FF2B5EF4-FFF2-40B4-BE49-F238E27FC236}">
                <a16:creationId xmlns:a16="http://schemas.microsoft.com/office/drawing/2014/main" id="{5805CB5E-46E0-EF68-896B-F0DDD2999EA1}"/>
              </a:ext>
            </a:extLst>
          </p:cNvPr>
          <p:cNvSpPr txBox="1"/>
          <p:nvPr/>
        </p:nvSpPr>
        <p:spPr>
          <a:xfrm>
            <a:off x="609421" y="2638800"/>
            <a:ext cx="359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fluxes are also maintained by the inflation of MABL and the dry entrainment following.</a:t>
            </a:r>
          </a:p>
          <a:p>
            <a:endParaRPr lang="en-GB" dirty="0"/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F7D026FE-626E-F0D9-73A3-6FFF714CC2A3}"/>
              </a:ext>
            </a:extLst>
          </p:cNvPr>
          <p:cNvGrpSpPr/>
          <p:nvPr/>
        </p:nvGrpSpPr>
        <p:grpSpPr>
          <a:xfrm>
            <a:off x="10884420" y="711360"/>
            <a:ext cx="1228320" cy="1141583"/>
            <a:chOff x="10884420" y="711360"/>
            <a:chExt cx="1228320" cy="1141583"/>
          </a:xfrm>
        </p:grpSpPr>
        <p:grpSp>
          <p:nvGrpSpPr>
            <p:cNvPr id="231" name="Gruppo 230">
              <a:extLst>
                <a:ext uri="{FF2B5EF4-FFF2-40B4-BE49-F238E27FC236}">
                  <a16:creationId xmlns:a16="http://schemas.microsoft.com/office/drawing/2014/main" id="{06932977-FAB5-5885-ADC2-7C9BC947248D}"/>
                </a:ext>
              </a:extLst>
            </p:cNvPr>
            <p:cNvGrpSpPr/>
            <p:nvPr/>
          </p:nvGrpSpPr>
          <p:grpSpPr>
            <a:xfrm>
              <a:off x="10884420" y="711360"/>
              <a:ext cx="1228320" cy="1022760"/>
              <a:chOff x="10884420" y="711360"/>
              <a:chExt cx="1228320" cy="10227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44">
                <p14:nvContentPartPr>
                  <p14:cNvPr id="125" name="Input penna 124">
                    <a:extLst>
                      <a:ext uri="{FF2B5EF4-FFF2-40B4-BE49-F238E27FC236}">
                        <a16:creationId xmlns:a16="http://schemas.microsoft.com/office/drawing/2014/main" id="{7139B1DC-9142-23C5-5F6C-41EF9F2A9A1D}"/>
                      </a:ext>
                    </a:extLst>
                  </p14:cNvPr>
                  <p14:cNvContentPartPr/>
                  <p14:nvPr/>
                </p14:nvContentPartPr>
                <p14:xfrm>
                  <a:off x="11592900" y="1370880"/>
                  <a:ext cx="29880" cy="268560"/>
                </p14:xfrm>
              </p:contentPart>
            </mc:Choice>
            <mc:Fallback>
              <p:pic>
                <p:nvPicPr>
                  <p:cNvPr id="125" name="Input penna 124">
                    <a:extLst>
                      <a:ext uri="{FF2B5EF4-FFF2-40B4-BE49-F238E27FC236}">
                        <a16:creationId xmlns:a16="http://schemas.microsoft.com/office/drawing/2014/main" id="{7139B1DC-9142-23C5-5F6C-41EF9F2A9A1D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11575114" y="1352880"/>
                    <a:ext cx="65096" cy="30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46">
                <p14:nvContentPartPr>
                  <p14:cNvPr id="128" name="Input penna 127">
                    <a:extLst>
                      <a:ext uri="{FF2B5EF4-FFF2-40B4-BE49-F238E27FC236}">
                        <a16:creationId xmlns:a16="http://schemas.microsoft.com/office/drawing/2014/main" id="{C0BA7612-F1E3-41DE-E064-8110D371B56C}"/>
                      </a:ext>
                    </a:extLst>
                  </p14:cNvPr>
                  <p14:cNvContentPartPr/>
                  <p14:nvPr/>
                </p14:nvContentPartPr>
                <p14:xfrm>
                  <a:off x="11642220" y="1715400"/>
                  <a:ext cx="73800" cy="18720"/>
                </p14:xfrm>
              </p:contentPart>
            </mc:Choice>
            <mc:Fallback>
              <p:pic>
                <p:nvPicPr>
                  <p:cNvPr id="128" name="Input penna 127">
                    <a:extLst>
                      <a:ext uri="{FF2B5EF4-FFF2-40B4-BE49-F238E27FC236}">
                        <a16:creationId xmlns:a16="http://schemas.microsoft.com/office/drawing/2014/main" id="{C0BA7612-F1E3-41DE-E064-8110D371B56C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11624220" y="1697047"/>
                    <a:ext cx="109440" cy="5505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6" name="Gruppo 135">
                <a:extLst>
                  <a:ext uri="{FF2B5EF4-FFF2-40B4-BE49-F238E27FC236}">
                    <a16:creationId xmlns:a16="http://schemas.microsoft.com/office/drawing/2014/main" id="{A5DC0A59-4D83-231E-8FCC-9A1E8FEDBA6D}"/>
                  </a:ext>
                </a:extLst>
              </p:cNvPr>
              <p:cNvGrpSpPr/>
              <p:nvPr/>
            </p:nvGrpSpPr>
            <p:grpSpPr>
              <a:xfrm>
                <a:off x="10884420" y="711360"/>
                <a:ext cx="1228320" cy="780840"/>
                <a:chOff x="10884420" y="711360"/>
                <a:chExt cx="1228320" cy="780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8">
                  <p14:nvContentPartPr>
                    <p14:cNvPr id="93" name="Input penna 92">
                      <a:extLst>
                        <a:ext uri="{FF2B5EF4-FFF2-40B4-BE49-F238E27FC236}">
                          <a16:creationId xmlns:a16="http://schemas.microsoft.com/office/drawing/2014/main" id="{268E1934-D69A-CA47-EA5D-000FD2F697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96300" y="711360"/>
                    <a:ext cx="38880" cy="542160"/>
                  </p14:xfrm>
                </p:contentPart>
              </mc:Choice>
              <mc:Fallback xmlns="">
                <p:pic>
                  <p:nvPicPr>
                    <p:cNvPr id="93" name="Input penna 92">
                      <a:extLst>
                        <a:ext uri="{FF2B5EF4-FFF2-40B4-BE49-F238E27FC236}">
                          <a16:creationId xmlns:a16="http://schemas.microsoft.com/office/drawing/2014/main" id="{268E1934-D69A-CA47-EA5D-000FD2F69761}"/>
                        </a:ext>
                      </a:extLst>
                    </p:cNvPr>
                    <p:cNvPicPr/>
                    <p:nvPr/>
                  </p:nvPicPr>
                  <p:blipFill>
                    <a:blip r:embed="rId349"/>
                    <a:stretch>
                      <a:fillRect/>
                    </a:stretch>
                  </p:blipFill>
                  <p:spPr>
                    <a:xfrm>
                      <a:off x="10878660" y="693720"/>
                      <a:ext cx="74520" cy="57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0">
                  <p14:nvContentPartPr>
                    <p14:cNvPr id="94" name="Input penna 93">
                      <a:extLst>
                        <a:ext uri="{FF2B5EF4-FFF2-40B4-BE49-F238E27FC236}">
                          <a16:creationId xmlns:a16="http://schemas.microsoft.com/office/drawing/2014/main" id="{CE0FC892-5B36-5D59-0341-3AE7F01D94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84420" y="1176480"/>
                    <a:ext cx="122760" cy="162000"/>
                  </p14:xfrm>
                </p:contentPart>
              </mc:Choice>
              <mc:Fallback xmlns="">
                <p:pic>
                  <p:nvPicPr>
                    <p:cNvPr id="94" name="Input penna 93">
                      <a:extLst>
                        <a:ext uri="{FF2B5EF4-FFF2-40B4-BE49-F238E27FC236}">
                          <a16:creationId xmlns:a16="http://schemas.microsoft.com/office/drawing/2014/main" id="{CE0FC892-5B36-5D59-0341-3AE7F01D941D}"/>
                        </a:ext>
                      </a:extLst>
                    </p:cNvPr>
                    <p:cNvPicPr/>
                    <p:nvPr/>
                  </p:nvPicPr>
                  <p:blipFill>
                    <a:blip r:embed="rId351"/>
                    <a:stretch>
                      <a:fillRect/>
                    </a:stretch>
                  </p:blipFill>
                  <p:spPr>
                    <a:xfrm>
                      <a:off x="10866420" y="1158480"/>
                      <a:ext cx="158400" cy="197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96" name="Input penna 95">
                      <a:extLst>
                        <a:ext uri="{FF2B5EF4-FFF2-40B4-BE49-F238E27FC236}">
                          <a16:creationId xmlns:a16="http://schemas.microsoft.com/office/drawing/2014/main" id="{AAD460F1-CB20-541D-F374-6281A53BFB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13020" y="1301400"/>
                    <a:ext cx="173880" cy="172440"/>
                  </p14:xfrm>
                </p:contentPart>
              </mc:Choice>
              <mc:Fallback xmlns="">
                <p:pic>
                  <p:nvPicPr>
                    <p:cNvPr id="96" name="Input penna 95">
                      <a:extLst>
                        <a:ext uri="{FF2B5EF4-FFF2-40B4-BE49-F238E27FC236}">
                          <a16:creationId xmlns:a16="http://schemas.microsoft.com/office/drawing/2014/main" id="{AAD460F1-CB20-541D-F374-6281A53BFB7B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11095020" y="1283400"/>
                      <a:ext cx="209520" cy="208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3">
                  <p14:nvContentPartPr>
                    <p14:cNvPr id="97" name="Input penna 96">
                      <a:extLst>
                        <a:ext uri="{FF2B5EF4-FFF2-40B4-BE49-F238E27FC236}">
                          <a16:creationId xmlns:a16="http://schemas.microsoft.com/office/drawing/2014/main" id="{E62997D7-50B2-881D-09F2-598DFC0198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43060" y="1203120"/>
                    <a:ext cx="33840" cy="121680"/>
                  </p14:xfrm>
                </p:contentPart>
              </mc:Choice>
              <mc:Fallback xmlns="">
                <p:pic>
                  <p:nvPicPr>
                    <p:cNvPr id="97" name="Input penna 96">
                      <a:extLst>
                        <a:ext uri="{FF2B5EF4-FFF2-40B4-BE49-F238E27FC236}">
                          <a16:creationId xmlns:a16="http://schemas.microsoft.com/office/drawing/2014/main" id="{E62997D7-50B2-881D-09F2-598DFC0198C3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11325420" y="1185480"/>
                      <a:ext cx="69480" cy="15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4">
                  <p14:nvContentPartPr>
                    <p14:cNvPr id="102" name="Input penna 101">
                      <a:extLst>
                        <a:ext uri="{FF2B5EF4-FFF2-40B4-BE49-F238E27FC236}">
                          <a16:creationId xmlns:a16="http://schemas.microsoft.com/office/drawing/2014/main" id="{FE863174-C92C-6784-E69F-9F9A5B620E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427300" y="1199520"/>
                    <a:ext cx="136800" cy="255960"/>
                  </p14:xfrm>
                </p:contentPart>
              </mc:Choice>
              <mc:Fallback xmlns="">
                <p:pic>
                  <p:nvPicPr>
                    <p:cNvPr id="102" name="Input penna 101">
                      <a:extLst>
                        <a:ext uri="{FF2B5EF4-FFF2-40B4-BE49-F238E27FC236}">
                          <a16:creationId xmlns:a16="http://schemas.microsoft.com/office/drawing/2014/main" id="{FE863174-C92C-6784-E69F-9F9A5B620E2F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11409660" y="1181880"/>
                      <a:ext cx="172440" cy="29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5">
                  <p14:nvContentPartPr>
                    <p14:cNvPr id="103" name="Input penna 102">
                      <a:extLst>
                        <a:ext uri="{FF2B5EF4-FFF2-40B4-BE49-F238E27FC236}">
                          <a16:creationId xmlns:a16="http://schemas.microsoft.com/office/drawing/2014/main" id="{97E16BEE-C1C2-1554-4A50-8F512657FE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51220" y="1181880"/>
                    <a:ext cx="3240" cy="96120"/>
                  </p14:xfrm>
                </p:contentPart>
              </mc:Choice>
              <mc:Fallback xmlns="">
                <p:pic>
                  <p:nvPicPr>
                    <p:cNvPr id="103" name="Input penna 102">
                      <a:extLst>
                        <a:ext uri="{FF2B5EF4-FFF2-40B4-BE49-F238E27FC236}">
                          <a16:creationId xmlns:a16="http://schemas.microsoft.com/office/drawing/2014/main" id="{97E16BEE-C1C2-1554-4A50-8F512657FEA6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11633220" y="1163880"/>
                      <a:ext cx="38880" cy="131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6">
                  <p14:nvContentPartPr>
                    <p14:cNvPr id="104" name="Input penna 103">
                      <a:extLst>
                        <a:ext uri="{FF2B5EF4-FFF2-40B4-BE49-F238E27FC236}">
                          <a16:creationId xmlns:a16="http://schemas.microsoft.com/office/drawing/2014/main" id="{74F1B212-FE71-04F3-22EA-0D0F1657F7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53340" y="1032840"/>
                    <a:ext cx="532080" cy="82440"/>
                  </p14:xfrm>
                </p:contentPart>
              </mc:Choice>
              <mc:Fallback xmlns="">
                <p:pic>
                  <p:nvPicPr>
                    <p:cNvPr id="104" name="Input penna 103">
                      <a:extLst>
                        <a:ext uri="{FF2B5EF4-FFF2-40B4-BE49-F238E27FC236}">
                          <a16:creationId xmlns:a16="http://schemas.microsoft.com/office/drawing/2014/main" id="{74F1B212-FE71-04F3-22EA-0D0F1657F7DE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11135700" y="1014840"/>
                      <a:ext cx="567720" cy="118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7">
                  <p14:nvContentPartPr>
                    <p14:cNvPr id="106" name="Input penna 105">
                      <a:extLst>
                        <a:ext uri="{FF2B5EF4-FFF2-40B4-BE49-F238E27FC236}">
                          <a16:creationId xmlns:a16="http://schemas.microsoft.com/office/drawing/2014/main" id="{79A2DB5A-B874-C10D-5690-C8251497C6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47700" y="1326240"/>
                    <a:ext cx="156240" cy="165960"/>
                  </p14:xfrm>
                </p:contentPart>
              </mc:Choice>
              <mc:Fallback xmlns="">
                <p:pic>
                  <p:nvPicPr>
                    <p:cNvPr id="106" name="Input penna 105">
                      <a:extLst>
                        <a:ext uri="{FF2B5EF4-FFF2-40B4-BE49-F238E27FC236}">
                          <a16:creationId xmlns:a16="http://schemas.microsoft.com/office/drawing/2014/main" id="{79A2DB5A-B874-C10D-5690-C8251497C6B9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11730060" y="1308240"/>
                      <a:ext cx="191880" cy="20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8">
                  <p14:nvContentPartPr>
                    <p14:cNvPr id="107" name="Input penna 106">
                      <a:extLst>
                        <a:ext uri="{FF2B5EF4-FFF2-40B4-BE49-F238E27FC236}">
                          <a16:creationId xmlns:a16="http://schemas.microsoft.com/office/drawing/2014/main" id="{6E468674-DFA9-2C6A-3052-709F78862C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962260" y="1352880"/>
                    <a:ext cx="150480" cy="126720"/>
                  </p14:xfrm>
                </p:contentPart>
              </mc:Choice>
              <mc:Fallback xmlns="">
                <p:pic>
                  <p:nvPicPr>
                    <p:cNvPr id="107" name="Input penna 106">
                      <a:extLst>
                        <a:ext uri="{FF2B5EF4-FFF2-40B4-BE49-F238E27FC236}">
                          <a16:creationId xmlns:a16="http://schemas.microsoft.com/office/drawing/2014/main" id="{6E468674-DFA9-2C6A-3052-709F78862CC7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11944620" y="1334880"/>
                      <a:ext cx="186120" cy="162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9">
                  <p14:nvContentPartPr>
                    <p14:cNvPr id="132" name="Input penna 131">
                      <a:extLst>
                        <a:ext uri="{FF2B5EF4-FFF2-40B4-BE49-F238E27FC236}">
                          <a16:creationId xmlns:a16="http://schemas.microsoft.com/office/drawing/2014/main" id="{923C8863-5D4E-C3C2-F591-15E5275EBF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98820" y="1174320"/>
                    <a:ext cx="101160" cy="111240"/>
                  </p14:xfrm>
                </p:contentPart>
              </mc:Choice>
              <mc:Fallback xmlns="">
                <p:pic>
                  <p:nvPicPr>
                    <p:cNvPr id="132" name="Input penna 131">
                      <a:extLst>
                        <a:ext uri="{FF2B5EF4-FFF2-40B4-BE49-F238E27FC236}">
                          <a16:creationId xmlns:a16="http://schemas.microsoft.com/office/drawing/2014/main" id="{923C8863-5D4E-C3C2-F591-15E5275EBFAD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10881180" y="1156680"/>
                      <a:ext cx="13680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35" name="Gruppo 234">
              <a:extLst>
                <a:ext uri="{FF2B5EF4-FFF2-40B4-BE49-F238E27FC236}">
                  <a16:creationId xmlns:a16="http://schemas.microsoft.com/office/drawing/2014/main" id="{D75F07AF-8D11-40D2-E5CA-E8DC17116B17}"/>
                </a:ext>
              </a:extLst>
            </p:cNvPr>
            <p:cNvGrpSpPr/>
            <p:nvPr/>
          </p:nvGrpSpPr>
          <p:grpSpPr>
            <a:xfrm>
              <a:off x="11602856" y="1652423"/>
              <a:ext cx="121320" cy="200520"/>
              <a:chOff x="11602856" y="1652423"/>
              <a:chExt cx="121320" cy="20052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360">
                <p14:nvContentPartPr>
                  <p14:cNvPr id="232" name="Input penna 231">
                    <a:extLst>
                      <a:ext uri="{FF2B5EF4-FFF2-40B4-BE49-F238E27FC236}">
                        <a16:creationId xmlns:a16="http://schemas.microsoft.com/office/drawing/2014/main" id="{4D548668-B5CC-AEBD-6C9F-6D7DD5E60916}"/>
                      </a:ext>
                    </a:extLst>
                  </p14:cNvPr>
                  <p14:cNvContentPartPr/>
                  <p14:nvPr/>
                </p14:nvContentPartPr>
                <p14:xfrm>
                  <a:off x="11602856" y="1681223"/>
                  <a:ext cx="19440" cy="158760"/>
                </p14:xfrm>
              </p:contentPart>
            </mc:Choice>
            <mc:Fallback>
              <p:pic>
                <p:nvPicPr>
                  <p:cNvPr id="232" name="Input penna 231">
                    <a:extLst>
                      <a:ext uri="{FF2B5EF4-FFF2-40B4-BE49-F238E27FC236}">
                        <a16:creationId xmlns:a16="http://schemas.microsoft.com/office/drawing/2014/main" id="{4D548668-B5CC-AEBD-6C9F-6D7DD5E60916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1593856" y="1672583"/>
                    <a:ext cx="37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2">
                <p14:nvContentPartPr>
                  <p14:cNvPr id="233" name="Input penna 232">
                    <a:extLst>
                      <a:ext uri="{FF2B5EF4-FFF2-40B4-BE49-F238E27FC236}">
                        <a16:creationId xmlns:a16="http://schemas.microsoft.com/office/drawing/2014/main" id="{350721FA-DC9E-50F5-42FB-FA59D95AD970}"/>
                      </a:ext>
                    </a:extLst>
                  </p14:cNvPr>
                  <p14:cNvContentPartPr/>
                  <p14:nvPr/>
                </p14:nvContentPartPr>
                <p14:xfrm>
                  <a:off x="11706176" y="1652423"/>
                  <a:ext cx="18000" cy="196920"/>
                </p14:xfrm>
              </p:contentPart>
            </mc:Choice>
            <mc:Fallback>
              <p:pic>
                <p:nvPicPr>
                  <p:cNvPr id="233" name="Input penna 232">
                    <a:extLst>
                      <a:ext uri="{FF2B5EF4-FFF2-40B4-BE49-F238E27FC236}">
                        <a16:creationId xmlns:a16="http://schemas.microsoft.com/office/drawing/2014/main" id="{350721FA-DC9E-50F5-42FB-FA59D95AD970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11697176" y="1643783"/>
                    <a:ext cx="3564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364">
                <p14:nvContentPartPr>
                  <p14:cNvPr id="234" name="Input penna 233">
                    <a:extLst>
                      <a:ext uri="{FF2B5EF4-FFF2-40B4-BE49-F238E27FC236}">
                        <a16:creationId xmlns:a16="http://schemas.microsoft.com/office/drawing/2014/main" id="{0DEE572A-CC51-E0BA-309C-C17DA32A9571}"/>
                      </a:ext>
                    </a:extLst>
                  </p14:cNvPr>
                  <p14:cNvContentPartPr/>
                  <p14:nvPr/>
                </p14:nvContentPartPr>
                <p14:xfrm>
                  <a:off x="11603936" y="1665383"/>
                  <a:ext cx="27360" cy="187560"/>
                </p14:xfrm>
              </p:contentPart>
            </mc:Choice>
            <mc:Fallback>
              <p:pic>
                <p:nvPicPr>
                  <p:cNvPr id="234" name="Input penna 233">
                    <a:extLst>
                      <a:ext uri="{FF2B5EF4-FFF2-40B4-BE49-F238E27FC236}">
                        <a16:creationId xmlns:a16="http://schemas.microsoft.com/office/drawing/2014/main" id="{0DEE572A-CC51-E0BA-309C-C17DA32A9571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11595296" y="1656383"/>
                    <a:ext cx="45000" cy="205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9899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8" grpId="0"/>
      <p:bldP spid="2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EAB8F0-B89A-3C73-A264-79C27BA9FF99}"/>
              </a:ext>
            </a:extLst>
          </p:cNvPr>
          <p:cNvSpPr txBox="1"/>
          <p:nvPr/>
        </p:nvSpPr>
        <p:spPr>
          <a:xfrm>
            <a:off x="3033657" y="2505670"/>
            <a:ext cx="5970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How </a:t>
            </a:r>
            <a:r>
              <a:rPr lang="it-IT" sz="5400" dirty="0" err="1"/>
              <a:t>about</a:t>
            </a:r>
            <a:r>
              <a:rPr lang="it-IT" sz="5400" dirty="0"/>
              <a:t> clouds?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101E1A7-B98B-C498-FBEC-364F745C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9211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FBE186-1969-B136-4CEC-EDBD0678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32931"/>
            <a:ext cx="9922100" cy="47857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88B4F2-52E6-CC4E-0BF2-322B28268F2A}"/>
              </a:ext>
            </a:extLst>
          </p:cNvPr>
          <p:cNvSpPr txBox="1"/>
          <p:nvPr/>
        </p:nvSpPr>
        <p:spPr>
          <a:xfrm>
            <a:off x="9405639" y="6339555"/>
            <a:ext cx="17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42AA72-2182-AC2B-BB23-0A4D0C7124FB}"/>
              </a:ext>
            </a:extLst>
          </p:cNvPr>
          <p:cNvSpPr txBox="1"/>
          <p:nvPr/>
        </p:nvSpPr>
        <p:spPr>
          <a:xfrm>
            <a:off x="1764253" y="311972"/>
            <a:ext cx="485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Winter </a:t>
            </a:r>
            <a:r>
              <a:rPr lang="it-IT" sz="2000" dirty="0" err="1"/>
              <a:t>daily</a:t>
            </a:r>
            <a:r>
              <a:rPr lang="it-IT" sz="2000" dirty="0"/>
              <a:t> </a:t>
            </a:r>
            <a:r>
              <a:rPr lang="it-IT" sz="2000" dirty="0" err="1"/>
              <a:t>cycle</a:t>
            </a:r>
            <a:r>
              <a:rPr lang="it-IT" sz="2000" dirty="0"/>
              <a:t> in low-</a:t>
            </a:r>
            <a:r>
              <a:rPr lang="it-IT" sz="2000" dirty="0" err="1"/>
              <a:t>level</a:t>
            </a:r>
            <a:r>
              <a:rPr lang="it-IT" sz="2000" dirty="0"/>
              <a:t> cloud tops</a:t>
            </a:r>
            <a:endParaRPr lang="en-GB" sz="20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A246AC-E1F4-F239-7624-F8D09541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2480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75011A3-8373-6346-D182-5B1FE2BAE073}"/>
              </a:ext>
            </a:extLst>
          </p:cNvPr>
          <p:cNvGrpSpPr/>
          <p:nvPr/>
        </p:nvGrpSpPr>
        <p:grpSpPr>
          <a:xfrm>
            <a:off x="402480" y="565026"/>
            <a:ext cx="5039284" cy="4587638"/>
            <a:chOff x="778997" y="1500941"/>
            <a:chExt cx="5039284" cy="4587638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B024A47-6CAE-D6C6-03A9-36AFCAAF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46" y="1500941"/>
              <a:ext cx="4328535" cy="4587638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4280E67-D1BE-8ED6-9C15-657AA425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97" y="1635163"/>
              <a:ext cx="823031" cy="3980330"/>
            </a:xfrm>
            <a:prstGeom prst="rect">
              <a:avLst/>
            </a:prstGeom>
          </p:spPr>
        </p:pic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AC27F342-7508-F61F-01D0-6CDB6ACA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238" y="472470"/>
            <a:ext cx="4555941" cy="46801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BC8DFB-4DBF-E426-1385-C77BA3E3F840}"/>
              </a:ext>
            </a:extLst>
          </p:cNvPr>
          <p:cNvSpPr txBox="1"/>
          <p:nvPr/>
        </p:nvSpPr>
        <p:spPr>
          <a:xfrm>
            <a:off x="666974" y="5325035"/>
            <a:ext cx="46473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seasonal</a:t>
            </a:r>
            <a:r>
              <a:rPr lang="it-IT" sz="2000" b="1" dirty="0"/>
              <a:t> </a:t>
            </a:r>
            <a:r>
              <a:rPr lang="it-IT" sz="2000" b="1" dirty="0" err="1"/>
              <a:t>climatology</a:t>
            </a:r>
            <a:r>
              <a:rPr lang="it-IT" sz="2000" b="1" dirty="0"/>
              <a:t> </a:t>
            </a:r>
            <a:r>
              <a:rPr lang="it-IT" dirty="0"/>
              <a:t>of </a:t>
            </a:r>
            <a:r>
              <a:rPr lang="it-IT" dirty="0" err="1"/>
              <a:t>profiles</a:t>
            </a:r>
            <a:endParaRPr lang="it-IT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nonetheless</a:t>
            </a:r>
            <a:r>
              <a:rPr lang="it-IT" dirty="0">
                <a:sym typeface="Wingdings" panose="05000000000000000000" pitchFamily="2" charset="2"/>
              </a:rPr>
              <a:t>, more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50% of the </a:t>
            </a:r>
            <a:r>
              <a:rPr lang="it-IT" dirty="0" err="1">
                <a:sym typeface="Wingdings" panose="05000000000000000000" pitchFamily="2" charset="2"/>
              </a:rPr>
              <a:t>cases</a:t>
            </a:r>
            <a:r>
              <a:rPr lang="it-IT" dirty="0">
                <a:sym typeface="Wingdings" panose="05000000000000000000" pitchFamily="2" charset="2"/>
              </a:rPr>
              <a:t> involve a </a:t>
            </a:r>
            <a:r>
              <a:rPr lang="it-IT" dirty="0" err="1">
                <a:sym typeface="Wingdings" panose="05000000000000000000" pitchFamily="2" charset="2"/>
              </a:rPr>
              <a:t>northerly</a:t>
            </a:r>
            <a:r>
              <a:rPr lang="it-IT" dirty="0">
                <a:sym typeface="Wingdings" panose="05000000000000000000" pitchFamily="2" charset="2"/>
              </a:rPr>
              <a:t> flow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3425CE-8428-E52F-8DE0-D5435DCEC9CD}"/>
              </a:ext>
            </a:extLst>
          </p:cNvPr>
          <p:cNvSpPr txBox="1"/>
          <p:nvPr/>
        </p:nvSpPr>
        <p:spPr>
          <a:xfrm>
            <a:off x="6840336" y="5152664"/>
            <a:ext cx="49285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Climatology</a:t>
            </a:r>
            <a:r>
              <a:rPr lang="it-IT" sz="2000" b="1" dirty="0"/>
              <a:t> for </a:t>
            </a:r>
            <a:r>
              <a:rPr lang="it-IT" sz="2000" b="1" dirty="0" err="1"/>
              <a:t>northerly</a:t>
            </a:r>
            <a:r>
              <a:rPr lang="it-IT" sz="2000" b="1" dirty="0"/>
              <a:t> flow </a:t>
            </a:r>
            <a:r>
              <a:rPr lang="it-IT" sz="2000" b="1" dirty="0" err="1"/>
              <a:t>conditions</a:t>
            </a:r>
            <a:endParaRPr lang="it-IT" sz="2000" b="1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importance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warm</a:t>
            </a:r>
            <a:r>
              <a:rPr lang="it-IT" dirty="0">
                <a:sym typeface="Wingdings" panose="05000000000000000000" pitchFamily="2" charset="2"/>
              </a:rPr>
              <a:t> SST in </a:t>
            </a:r>
            <a:r>
              <a:rPr lang="it-IT" dirty="0" err="1">
                <a:sym typeface="Wingdings" panose="05000000000000000000" pitchFamily="2" charset="2"/>
              </a:rPr>
              <a:t>attenuating</a:t>
            </a:r>
            <a:r>
              <a:rPr lang="it-IT" dirty="0">
                <a:sym typeface="Wingdings" panose="05000000000000000000" pitchFamily="2" charset="2"/>
              </a:rPr>
              <a:t> large scale </a:t>
            </a:r>
            <a:r>
              <a:rPr lang="it-IT" dirty="0" err="1">
                <a:sym typeface="Wingdings" panose="05000000000000000000" pitchFamily="2" charset="2"/>
              </a:rPr>
              <a:t>subsidence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5558E0-DE35-5CF8-79AD-E197746A01DE}"/>
              </a:ext>
            </a:extLst>
          </p:cNvPr>
          <p:cNvSpPr txBox="1"/>
          <p:nvPr/>
        </p:nvSpPr>
        <p:spPr>
          <a:xfrm>
            <a:off x="9396484" y="6352143"/>
            <a:ext cx="1583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D45FF05-34A4-77C0-8027-7E29C96D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27</a:t>
            </a:fld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6C86039-C154-B486-E587-69EBED0CF127}"/>
              </a:ext>
            </a:extLst>
          </p:cNvPr>
          <p:cNvCxnSpPr/>
          <p:nvPr/>
        </p:nvCxnSpPr>
        <p:spPr>
          <a:xfrm flipH="1" flipV="1">
            <a:off x="10096977" y="2443753"/>
            <a:ext cx="620973" cy="49132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D45193D-FBBA-37DA-86A5-7FEF1F5023A3}"/>
              </a:ext>
            </a:extLst>
          </p:cNvPr>
          <p:cNvCxnSpPr>
            <a:cxnSpLocks/>
          </p:cNvCxnSpPr>
          <p:nvPr/>
        </p:nvCxnSpPr>
        <p:spPr>
          <a:xfrm flipH="1">
            <a:off x="9396484" y="2283383"/>
            <a:ext cx="403415" cy="65169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rnice 10">
            <a:extLst>
              <a:ext uri="{FF2B5EF4-FFF2-40B4-BE49-F238E27FC236}">
                <a16:creationId xmlns:a16="http://schemas.microsoft.com/office/drawing/2014/main" id="{B38CA06B-09BC-E0B2-EF39-4284E782F551}"/>
              </a:ext>
            </a:extLst>
          </p:cNvPr>
          <p:cNvSpPr/>
          <p:nvPr/>
        </p:nvSpPr>
        <p:spPr>
          <a:xfrm>
            <a:off x="0" y="-6141155"/>
            <a:ext cx="18000000" cy="18000000"/>
          </a:xfrm>
          <a:prstGeom prst="frame">
            <a:avLst>
              <a:gd name="adj1" fmla="val 36985"/>
            </a:avLst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92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963C5F-2BD4-99F7-C89C-3B81BF41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30" y="0"/>
            <a:ext cx="6965933" cy="6828238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61B15A4-BD8A-8E1F-25B4-DA9A21F7070B}"/>
              </a:ext>
            </a:extLst>
          </p:cNvPr>
          <p:cNvGrpSpPr/>
          <p:nvPr/>
        </p:nvGrpSpPr>
        <p:grpSpPr>
          <a:xfrm>
            <a:off x="3064747" y="894303"/>
            <a:ext cx="6662057" cy="1145512"/>
            <a:chOff x="3064747" y="894303"/>
            <a:chExt cx="6662057" cy="114551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D7D5B72-4AA2-BCF0-9DE3-A2527DA4AD50}"/>
                </a:ext>
              </a:extLst>
            </p:cNvPr>
            <p:cNvSpPr/>
            <p:nvPr/>
          </p:nvSpPr>
          <p:spPr>
            <a:xfrm>
              <a:off x="7727182" y="894303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104B190E-BE8D-6789-4828-D4C823F66FFA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3064747" y="1457011"/>
              <a:ext cx="4662435" cy="100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4BADE8C-C6DE-9CBA-CEE8-856DB85079F3}"/>
              </a:ext>
            </a:extLst>
          </p:cNvPr>
          <p:cNvGrpSpPr/>
          <p:nvPr/>
        </p:nvGrpSpPr>
        <p:grpSpPr>
          <a:xfrm>
            <a:off x="3064747" y="4257152"/>
            <a:ext cx="3544643" cy="1145512"/>
            <a:chOff x="3064747" y="4257152"/>
            <a:chExt cx="3544643" cy="114551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21F7271-3E53-4358-DD7D-277CBA2E1B86}"/>
                </a:ext>
              </a:extLst>
            </p:cNvPr>
            <p:cNvSpPr/>
            <p:nvPr/>
          </p:nvSpPr>
          <p:spPr>
            <a:xfrm>
              <a:off x="4609768" y="4257152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51F8D74A-17EC-7D64-EAE2-E956CC8BB44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064747" y="4829908"/>
              <a:ext cx="1545021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/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Transition seasons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Intermediate </a:t>
                </a:r>
                <a:r>
                  <a:rPr lang="it-IT" dirty="0" err="1"/>
                  <a:t>response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Lower cloud coverage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Very</a:t>
                </a:r>
                <a:r>
                  <a:rPr lang="it-IT" dirty="0"/>
                  <a:t> </a:t>
                </a:r>
                <a:r>
                  <a:rPr lang="it-IT" dirty="0" err="1"/>
                  <a:t>similar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SST-SAT distributions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blipFill>
                <a:blip r:embed="rId4"/>
                <a:stretch>
                  <a:fillRect l="-1833" t="-1653" r="-1833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B7586A-CDEE-5F79-DB51-05973F964ECF}"/>
              </a:ext>
            </a:extLst>
          </p:cNvPr>
          <p:cNvSpPr txBox="1"/>
          <p:nvPr/>
        </p:nvSpPr>
        <p:spPr>
          <a:xfrm>
            <a:off x="160774" y="4048597"/>
            <a:ext cx="2903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Summer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More </a:t>
            </a:r>
            <a:r>
              <a:rPr lang="it-IT" dirty="0" err="1"/>
              <a:t>frequent</a:t>
            </a:r>
            <a:r>
              <a:rPr lang="it-IT" dirty="0"/>
              <a:t> </a:t>
            </a:r>
            <a:r>
              <a:rPr lang="it-IT" dirty="0" err="1"/>
              <a:t>southerly</a:t>
            </a:r>
            <a:r>
              <a:rPr lang="it-IT" dirty="0"/>
              <a:t> flow</a:t>
            </a:r>
          </a:p>
          <a:p>
            <a:r>
              <a:rPr lang="it-IT" dirty="0"/>
              <a:t>      </a:t>
            </a:r>
            <a:r>
              <a:rPr lang="it-IT" dirty="0">
                <a:sym typeface="Wingdings" panose="05000000000000000000" pitchFamily="2" charset="2"/>
              </a:rPr>
              <a:t> MABL </a:t>
            </a:r>
            <a:r>
              <a:rPr lang="it-IT" dirty="0" err="1">
                <a:sym typeface="Wingdings" panose="05000000000000000000" pitchFamily="2" charset="2"/>
              </a:rPr>
              <a:t>stabilization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Much </a:t>
            </a:r>
            <a:r>
              <a:rPr lang="it-IT" dirty="0" err="1">
                <a:sym typeface="Wingdings" panose="05000000000000000000" pitchFamily="2" charset="2"/>
              </a:rPr>
              <a:t>lower</a:t>
            </a:r>
            <a:r>
              <a:rPr lang="it-IT" dirty="0">
                <a:sym typeface="Wingdings" panose="05000000000000000000" pitchFamily="2" charset="2"/>
              </a:rPr>
              <a:t> cloud coverage vs. DJF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5210AEF-F1B3-1EF7-264B-9794563778AF}"/>
              </a:ext>
            </a:extLst>
          </p:cNvPr>
          <p:cNvGrpSpPr/>
          <p:nvPr/>
        </p:nvGrpSpPr>
        <p:grpSpPr>
          <a:xfrm>
            <a:off x="3064747" y="1657978"/>
            <a:ext cx="6662057" cy="3744686"/>
            <a:chOff x="3064747" y="1657978"/>
            <a:chExt cx="6662057" cy="3744686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97CBBE3-41D2-36CE-D759-4CD4CF6EF927}"/>
                </a:ext>
              </a:extLst>
            </p:cNvPr>
            <p:cNvSpPr/>
            <p:nvPr/>
          </p:nvSpPr>
          <p:spPr>
            <a:xfrm>
              <a:off x="7837714" y="4257152"/>
              <a:ext cx="1889090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97F948A-344D-CCB9-C3F3-7C83908E75FC}"/>
                </a:ext>
              </a:extLst>
            </p:cNvPr>
            <p:cNvCxnSpPr/>
            <p:nvPr/>
          </p:nvCxnSpPr>
          <p:spPr>
            <a:xfrm flipH="1" flipV="1">
              <a:off x="3064747" y="1657978"/>
              <a:ext cx="4772967" cy="25991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30E88D-DD00-4A95-1D12-939540A053AF}"/>
              </a:ext>
            </a:extLst>
          </p:cNvPr>
          <p:cNvSpPr txBox="1"/>
          <p:nvPr/>
        </p:nvSpPr>
        <p:spPr>
          <a:xfrm>
            <a:off x="10537892" y="5835805"/>
            <a:ext cx="1631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9F47CEE-7F81-77B2-3D62-A74D352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2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52E08D-A9DC-87F5-5895-61805B67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72" y="325592"/>
            <a:ext cx="9698700" cy="59729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7B2848-12EE-86FB-6A49-E62B8EFFE251}"/>
              </a:ext>
            </a:extLst>
          </p:cNvPr>
          <p:cNvSpPr txBox="1"/>
          <p:nvPr/>
        </p:nvSpPr>
        <p:spPr>
          <a:xfrm>
            <a:off x="8510954" y="6266730"/>
            <a:ext cx="24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2003, fig. 12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F62C21-349B-7C0E-B70D-34FF50A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4215" y="6391944"/>
            <a:ext cx="2743200" cy="365125"/>
          </a:xfrm>
        </p:spPr>
        <p:txBody>
          <a:bodyPr/>
          <a:lstStyle/>
          <a:p>
            <a:fld id="{D062AEE6-BCBE-4FE2-965A-142E4A670F4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40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E536D25-6905-CD51-E50D-1152D747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65A092-1424-63FA-782B-871BFCDC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89" y="468373"/>
            <a:ext cx="8893311" cy="592125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C4817B3-C4F9-6C92-1924-C2DD139D4974}"/>
              </a:ext>
            </a:extLst>
          </p:cNvPr>
          <p:cNvSpPr txBox="1"/>
          <p:nvPr/>
        </p:nvSpPr>
        <p:spPr>
          <a:xfrm>
            <a:off x="268448" y="468373"/>
            <a:ext cx="2013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13.04 </a:t>
            </a:r>
          </a:p>
          <a:p>
            <a:r>
              <a:rPr lang="it-IT" dirty="0" err="1"/>
              <a:t>Coherent</a:t>
            </a:r>
            <a:r>
              <a:rPr lang="it-IT" dirty="0"/>
              <a:t> </a:t>
            </a:r>
            <a:r>
              <a:rPr lang="it-IT" dirty="0" err="1"/>
              <a:t>cyclonic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over Algeria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PV+ anomaly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834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409B7F-45C4-03A9-3BAA-1501928A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30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14:cNvPr>
              <p14:cNvContentPartPr/>
              <p14:nvPr/>
            </p14:nvContentPartPr>
            <p14:xfrm>
              <a:off x="5197190" y="1582445"/>
              <a:ext cx="184320" cy="131184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8110" y="1563365"/>
                <a:ext cx="22212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14:cNvPr>
              <p14:cNvContentPartPr/>
              <p14:nvPr/>
            </p14:nvContentPartPr>
            <p14:xfrm>
              <a:off x="5800550" y="1407125"/>
              <a:ext cx="171000" cy="122472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81470" y="1388045"/>
                <a:ext cx="208440" cy="12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po 15">
            <a:extLst>
              <a:ext uri="{FF2B5EF4-FFF2-40B4-BE49-F238E27FC236}">
                <a16:creationId xmlns:a16="http://schemas.microsoft.com/office/drawing/2014/main" id="{49EC7558-A9BC-1760-2C47-9E67795983FC}"/>
              </a:ext>
            </a:extLst>
          </p:cNvPr>
          <p:cNvGrpSpPr/>
          <p:nvPr/>
        </p:nvGrpSpPr>
        <p:grpSpPr>
          <a:xfrm>
            <a:off x="4435070" y="2163485"/>
            <a:ext cx="202320" cy="1084320"/>
            <a:chOff x="4435070" y="2163485"/>
            <a:chExt cx="202320" cy="10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14:cNvPr>
                <p14:cNvContentPartPr/>
                <p14:nvPr/>
              </p14:nvContentPartPr>
              <p14:xfrm>
                <a:off x="4455590" y="2163485"/>
                <a:ext cx="68400" cy="96012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36510" y="2144765"/>
                  <a:ext cx="10620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14:cNvPr>
                <p14:cNvContentPartPr/>
                <p14:nvPr/>
              </p14:nvContentPartPr>
              <p14:xfrm>
                <a:off x="4435070" y="2914805"/>
                <a:ext cx="202320" cy="3330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6350" y="2896085"/>
                  <a:ext cx="240120" cy="370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93C5BE1-D8BB-BB84-EF24-983DAE2A6DE0}"/>
              </a:ext>
            </a:extLst>
          </p:cNvPr>
          <p:cNvSpPr txBox="1"/>
          <p:nvPr/>
        </p:nvSpPr>
        <p:spPr>
          <a:xfrm>
            <a:off x="5272976" y="1168326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CA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D8D455BA-208E-0FD7-A1C9-96249386066C}"/>
              </a:ext>
            </a:extLst>
          </p:cNvPr>
          <p:cNvCxnSpPr>
            <a:cxnSpLocks/>
          </p:cNvCxnSpPr>
          <p:nvPr/>
        </p:nvCxnSpPr>
        <p:spPr>
          <a:xfrm flipV="1">
            <a:off x="2276272" y="3685647"/>
            <a:ext cx="1400783" cy="23460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E966370-B426-4FA2-F795-4118C9BA8D7B}"/>
              </a:ext>
            </a:extLst>
          </p:cNvPr>
          <p:cNvCxnSpPr>
            <a:cxnSpLocks/>
          </p:cNvCxnSpPr>
          <p:nvPr/>
        </p:nvCxnSpPr>
        <p:spPr>
          <a:xfrm flipV="1">
            <a:off x="3718456" y="1923184"/>
            <a:ext cx="2886625" cy="1747519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E2FF981-826C-8950-D54D-5C296D2559CD}"/>
              </a:ext>
            </a:extLst>
          </p:cNvPr>
          <p:cNvSpPr txBox="1"/>
          <p:nvPr/>
        </p:nvSpPr>
        <p:spPr>
          <a:xfrm>
            <a:off x="3133496" y="3229925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ED17964-19CA-C33C-9A70-C913E6305C66}"/>
              </a:ext>
            </a:extLst>
          </p:cNvPr>
          <p:cNvSpPr/>
          <p:nvPr/>
        </p:nvSpPr>
        <p:spPr>
          <a:xfrm>
            <a:off x="2020919" y="3670703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6542F201-8872-962E-CB35-54B83573BD74}"/>
              </a:ext>
            </a:extLst>
          </p:cNvPr>
          <p:cNvSpPr/>
          <p:nvPr/>
        </p:nvSpPr>
        <p:spPr>
          <a:xfrm>
            <a:off x="4031339" y="4082727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31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35C71B-A64D-0425-C983-6D742454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33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A6F094-0027-9F45-96FF-5A5B009D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5" y="2229200"/>
            <a:ext cx="5473847" cy="33861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9F70DA-7E58-3726-E4AE-6DCFC49C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59" y="1308776"/>
            <a:ext cx="3086100" cy="2476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F33DD-8520-99C7-BF75-C3910F026E9B}"/>
              </a:ext>
            </a:extLst>
          </p:cNvPr>
          <p:cNvSpPr txBox="1"/>
          <p:nvPr/>
        </p:nvSpPr>
        <p:spPr>
          <a:xfrm>
            <a:off x="409895" y="559765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11.04.2024 1700Z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14:cNvPr>
              <p14:cNvContentPartPr/>
              <p14:nvPr/>
            </p14:nvContentPartPr>
            <p14:xfrm>
              <a:off x="1386230" y="2830205"/>
              <a:ext cx="433800" cy="164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2190" y="2815805"/>
                <a:ext cx="462240" cy="167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0A3570FA-E465-E7EC-F6B4-4A3FC9B65EA5}"/>
              </a:ext>
            </a:extLst>
          </p:cNvPr>
          <p:cNvGrpSpPr/>
          <p:nvPr/>
        </p:nvGrpSpPr>
        <p:grpSpPr>
          <a:xfrm>
            <a:off x="4017523" y="2503684"/>
            <a:ext cx="1129987" cy="1495515"/>
            <a:chOff x="4295030" y="2503685"/>
            <a:chExt cx="852480" cy="11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14:cNvPr>
                <p14:cNvContentPartPr/>
                <p14:nvPr/>
              </p14:nvContentPartPr>
              <p14:xfrm>
                <a:off x="4295030" y="2503685"/>
                <a:ext cx="330480" cy="98640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4159" y="2493093"/>
                  <a:ext cx="351679" cy="100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14:cNvPr>
                <p14:cNvContentPartPr/>
                <p14:nvPr/>
              </p14:nvContentPartPr>
              <p14:xfrm>
                <a:off x="4469270" y="3313685"/>
                <a:ext cx="196560" cy="31824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8682" y="3302814"/>
                  <a:ext cx="217736" cy="33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14:cNvPr>
                <p14:cNvContentPartPr/>
                <p14:nvPr/>
              </p14:nvContentPartPr>
              <p14:xfrm>
                <a:off x="4901990" y="2547965"/>
                <a:ext cx="245520" cy="9424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91386" y="2537101"/>
                  <a:ext cx="267000" cy="9636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6C3B67E-9260-F136-1A89-2BDC5EA90F3C}"/>
              </a:ext>
            </a:extLst>
          </p:cNvPr>
          <p:cNvSpPr txBox="1"/>
          <p:nvPr/>
        </p:nvSpPr>
        <p:spPr>
          <a:xfrm>
            <a:off x="5024750" y="2626468"/>
            <a:ext cx="68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</a:rPr>
              <a:t>CA</a:t>
            </a:r>
            <a:endParaRPr lang="en-GB" dirty="0">
              <a:solidFill>
                <a:srgbClr val="0070C0"/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A12F4516-D7FA-BDAC-1EF7-062B0D15BA0C}"/>
              </a:ext>
            </a:extLst>
          </p:cNvPr>
          <p:cNvGrpSpPr/>
          <p:nvPr/>
        </p:nvGrpSpPr>
        <p:grpSpPr>
          <a:xfrm>
            <a:off x="1099226" y="3149688"/>
            <a:ext cx="3925524" cy="2151886"/>
            <a:chOff x="1099226" y="3149688"/>
            <a:chExt cx="3925524" cy="2151886"/>
          </a:xfrm>
        </p:grpSpPr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3751F12E-55D7-295C-CFC8-130C8D8BC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226" y="4280170"/>
              <a:ext cx="2075936" cy="1021404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CD56ADF7-F226-2F80-176E-F68F7B5A8B3F}"/>
                </a:ext>
              </a:extLst>
            </p:cNvPr>
            <p:cNvCxnSpPr/>
            <p:nvPr/>
          </p:nvCxnSpPr>
          <p:spPr>
            <a:xfrm flipV="1">
              <a:off x="3278221" y="4192621"/>
              <a:ext cx="970262" cy="77822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01023ADE-2655-140B-7862-69E855420FE3}"/>
                </a:ext>
              </a:extLst>
            </p:cNvPr>
            <p:cNvCxnSpPr/>
            <p:nvPr/>
          </p:nvCxnSpPr>
          <p:spPr>
            <a:xfrm flipV="1">
              <a:off x="4367719" y="3149688"/>
              <a:ext cx="657031" cy="1023478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A25EDDE-3CD4-0EBB-76F5-50797B05DEFF}"/>
              </a:ext>
            </a:extLst>
          </p:cNvPr>
          <p:cNvSpPr txBox="1"/>
          <p:nvPr/>
        </p:nvSpPr>
        <p:spPr>
          <a:xfrm>
            <a:off x="3338131" y="3766678"/>
            <a:ext cx="67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A6C8545B-187A-DB54-076B-1809E006B1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9444" y="2231311"/>
            <a:ext cx="5473847" cy="3445303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5962764-9FD7-B71B-8928-B7812FEC903E}"/>
              </a:ext>
            </a:extLst>
          </p:cNvPr>
          <p:cNvSpPr txBox="1"/>
          <p:nvPr/>
        </p:nvSpPr>
        <p:spPr>
          <a:xfrm>
            <a:off x="6254885" y="661481"/>
            <a:ext cx="36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 and </a:t>
            </a:r>
            <a:r>
              <a:rPr lang="it-IT" dirty="0" err="1"/>
              <a:t>again</a:t>
            </a:r>
            <a:r>
              <a:rPr lang="it-IT" dirty="0"/>
              <a:t> on 11.04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uppo 74">
            <a:extLst>
              <a:ext uri="{FF2B5EF4-FFF2-40B4-BE49-F238E27FC236}">
                <a16:creationId xmlns:a16="http://schemas.microsoft.com/office/drawing/2014/main" id="{6238B561-64B5-FDD7-C2CF-73A39A354D5D}"/>
              </a:ext>
            </a:extLst>
          </p:cNvPr>
          <p:cNvGrpSpPr/>
          <p:nvPr/>
        </p:nvGrpSpPr>
        <p:grpSpPr>
          <a:xfrm>
            <a:off x="6897791" y="3158691"/>
            <a:ext cx="1666440" cy="1328040"/>
            <a:chOff x="6897791" y="3158691"/>
            <a:chExt cx="1666440" cy="13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3751" y="3144651"/>
                  <a:ext cx="1694880" cy="1356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184071" y="3986331"/>
                    <a:ext cx="20556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807151" y="3652251"/>
                    <a:ext cx="228600" cy="21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243751" y="3233571"/>
                    <a:ext cx="26460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418711" y="3327171"/>
                    <a:ext cx="47160" cy="84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FD7AF9F5-A5CF-0BFC-55DD-CA9EDD57E6F7}"/>
              </a:ext>
            </a:extLst>
          </p:cNvPr>
          <p:cNvGrpSpPr/>
          <p:nvPr/>
        </p:nvGrpSpPr>
        <p:grpSpPr>
          <a:xfrm>
            <a:off x="6543911" y="3289371"/>
            <a:ext cx="327240" cy="1245960"/>
            <a:chOff x="6543911" y="3289371"/>
            <a:chExt cx="32724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14:cNvPr>
                <p14:cNvContentPartPr/>
                <p14:nvPr/>
              </p14:nvContentPartPr>
              <p14:xfrm>
                <a:off x="6543911" y="3402411"/>
                <a:ext cx="186480" cy="1132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35271" y="3393771"/>
                  <a:ext cx="20412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14:cNvPr>
                <p14:cNvContentPartPr/>
                <p14:nvPr/>
              </p14:nvContentPartPr>
              <p14:xfrm>
                <a:off x="6697631" y="3462171"/>
                <a:ext cx="19080" cy="1879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8631" y="3453531"/>
                  <a:ext cx="36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14:cNvPr>
                <p14:cNvContentPartPr/>
                <p14:nvPr/>
              </p14:nvContentPartPr>
              <p14:xfrm>
                <a:off x="6685391" y="3390171"/>
                <a:ext cx="42480" cy="1036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76391" y="3381171"/>
                  <a:ext cx="60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14:cNvPr>
                <p14:cNvContentPartPr/>
                <p14:nvPr/>
              </p14:nvContentPartPr>
              <p14:xfrm>
                <a:off x="6557231" y="3422931"/>
                <a:ext cx="153000" cy="10962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48231" y="3413931"/>
                  <a:ext cx="17064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14:cNvPr>
                <p14:cNvContentPartPr/>
                <p14:nvPr/>
              </p14:nvContentPartPr>
              <p14:xfrm>
                <a:off x="6714191" y="3448131"/>
                <a:ext cx="156960" cy="26568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05191" y="3439491"/>
                  <a:ext cx="174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14:cNvPr>
                <p14:cNvContentPartPr/>
                <p14:nvPr/>
              </p14:nvContentPartPr>
              <p14:xfrm>
                <a:off x="6650471" y="3976251"/>
                <a:ext cx="199440" cy="22392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41831" y="3967611"/>
                  <a:ext cx="217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14:cNvPr>
                <p14:cNvContentPartPr/>
                <p14:nvPr/>
              </p14:nvContentPartPr>
              <p14:xfrm>
                <a:off x="6735791" y="3558651"/>
                <a:ext cx="95400" cy="12060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7151" y="3550011"/>
                  <a:ext cx="113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14:cNvPr>
                <p14:cNvContentPartPr/>
                <p14:nvPr/>
              </p14:nvContentPartPr>
              <p14:xfrm>
                <a:off x="6690431" y="3289371"/>
                <a:ext cx="34200" cy="2235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81431" y="3280731"/>
                  <a:ext cx="518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C5B4F198-518F-D0CF-043E-685229F6DAE1}"/>
              </a:ext>
            </a:extLst>
          </p:cNvPr>
          <p:cNvGrpSpPr/>
          <p:nvPr/>
        </p:nvGrpSpPr>
        <p:grpSpPr>
          <a:xfrm>
            <a:off x="9039791" y="3021016"/>
            <a:ext cx="2019960" cy="881075"/>
            <a:chOff x="9039791" y="3021016"/>
            <a:chExt cx="2019960" cy="881075"/>
          </a:xfrm>
        </p:grpSpPr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021791" y="3457851"/>
                    <a:ext cx="1499400" cy="46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0515431" y="3454251"/>
                    <a:ext cx="56196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EB3C49A2-A4F9-6BD9-13F1-F333EA38972A}"/>
              </a:ext>
            </a:extLst>
          </p:cNvPr>
          <p:cNvSpPr txBox="1"/>
          <p:nvPr/>
        </p:nvSpPr>
        <p:spPr>
          <a:xfrm>
            <a:off x="877490" y="2842327"/>
            <a:ext cx="94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WA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34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397AF2B3-E189-6B42-4BA3-4BCD1AC40A94}"/>
              </a:ext>
            </a:extLst>
          </p:cNvPr>
          <p:cNvGrpSpPr/>
          <p:nvPr/>
        </p:nvGrpSpPr>
        <p:grpSpPr>
          <a:xfrm>
            <a:off x="262648" y="389106"/>
            <a:ext cx="11740644" cy="5885233"/>
            <a:chOff x="6529444" y="2231311"/>
            <a:chExt cx="5473847" cy="3445303"/>
          </a:xfrm>
        </p:grpSpPr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A6C8545B-187A-DB54-076B-1809E006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9444" y="2231311"/>
              <a:ext cx="5473847" cy="344530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1245" y="3150259"/>
                  <a:ext cx="1679532" cy="134448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89041" y="3990062"/>
                    <a:ext cx="196149" cy="205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11949" y="3656185"/>
                    <a:ext cx="219197" cy="20834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48188" y="3237301"/>
                    <a:ext cx="255198" cy="251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423279" y="3330895"/>
                    <a:ext cx="37833" cy="77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FD7AF9F5-A5CF-0BFC-55DD-CA9EDD57E6F7}"/>
                </a:ext>
              </a:extLst>
            </p:cNvPr>
            <p:cNvGrpSpPr/>
            <p:nvPr/>
          </p:nvGrpSpPr>
          <p:grpSpPr>
            <a:xfrm>
              <a:off x="6543911" y="3289371"/>
              <a:ext cx="327240" cy="1245960"/>
              <a:chOff x="6543911" y="3289371"/>
              <a:chExt cx="327240" cy="124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14:cNvPr>
                  <p14:cNvContentPartPr/>
                  <p14:nvPr/>
                </p14:nvContentPartPr>
                <p14:xfrm>
                  <a:off x="6543911" y="3402411"/>
                  <a:ext cx="186480" cy="1132920"/>
                </p14:xfrm>
              </p:contentPart>
            </mc:Choice>
            <mc:Fallback xmlns="">
              <p:pic>
                <p:nvPicPr>
                  <p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39883" y="3397351"/>
                    <a:ext cx="194705" cy="1143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14:cNvPr>
                  <p14:cNvContentPartPr/>
                  <p14:nvPr/>
                </p14:nvContentPartPr>
                <p14:xfrm>
                  <a:off x="6697631" y="3462171"/>
                  <a:ext cx="19080" cy="187920"/>
                </p14:xfrm>
              </p:contentPart>
            </mc:Choice>
            <mc:Fallback xmlns="">
              <p:pic>
                <p:nvPicPr>
                  <p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693579" y="3456898"/>
                    <a:ext cx="27354" cy="19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14:cNvPr>
                  <p14:cNvContentPartPr/>
                  <p14:nvPr/>
                </p14:nvContentPartPr>
                <p14:xfrm>
                  <a:off x="6685391" y="3390171"/>
                  <a:ext cx="42480" cy="103680"/>
                </p14:xfrm>
              </p:contentPart>
            </mc:Choice>
            <mc:Fallback xmlns="">
              <p:pic>
                <p:nvPicPr>
                  <p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81160" y="3384892"/>
                    <a:ext cx="50773" cy="1140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14:cNvPr>
                  <p14:cNvContentPartPr/>
                  <p14:nvPr/>
                </p14:nvContentPartPr>
                <p14:xfrm>
                  <a:off x="6557231" y="3422931"/>
                  <a:ext cx="153000" cy="1096200"/>
                </p14:xfrm>
              </p:contentPart>
            </mc:Choice>
            <mc:Fallback xmlns="">
              <p:pic>
                <p:nvPicPr>
                  <p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553200" y="3417661"/>
                    <a:ext cx="161229" cy="11065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14:cNvPr>
                  <p14:cNvContentPartPr/>
                  <p14:nvPr/>
                </p14:nvContentPartPr>
                <p14:xfrm>
                  <a:off x="6714191" y="3448131"/>
                  <a:ext cx="156960" cy="265680"/>
                </p14:xfrm>
              </p:contentPart>
            </mc:Choice>
            <mc:Fallback xmlns="">
              <p:pic>
                <p:nvPicPr>
                  <p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710153" y="3443066"/>
                    <a:ext cx="165203" cy="276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14:cNvPr>
                  <p14:cNvContentPartPr/>
                  <p14:nvPr/>
                </p14:nvContentPartPr>
                <p14:xfrm>
                  <a:off x="6650471" y="3976251"/>
                  <a:ext cx="199440" cy="223920"/>
                </p14:xfrm>
              </p:contentPart>
            </mc:Choice>
            <mc:Fallback xmlns="">
              <p:pic>
                <p:nvPicPr>
                  <p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646439" y="3970980"/>
                    <a:ext cx="207673" cy="234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14:cNvPr>
                  <p14:cNvContentPartPr/>
                  <p14:nvPr/>
                </p14:nvContentPartPr>
                <p14:xfrm>
                  <a:off x="6735791" y="3558651"/>
                  <a:ext cx="95400" cy="120600"/>
                </p14:xfrm>
              </p:contentPart>
            </mc:Choice>
            <mc:Fallback xmlns="">
              <p:pic>
                <p:nvPicPr>
                  <p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731753" y="3553380"/>
                    <a:ext cx="103644" cy="130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14:cNvPr>
                  <p14:cNvContentPartPr/>
                  <p14:nvPr/>
                </p14:nvContentPartPr>
                <p14:xfrm>
                  <a:off x="6690431" y="3289371"/>
                  <a:ext cx="34200" cy="223560"/>
                </p14:xfrm>
              </p:contentPart>
            </mc:Choice>
            <mc:Fallback xmlns="">
              <p:pic>
                <p:nvPicPr>
                  <p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86219" y="3284098"/>
                    <a:ext cx="42455" cy="2338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031566" y="3465522"/>
                    <a:ext cx="1480378" cy="447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0525202" y="3461349"/>
                    <a:ext cx="542946" cy="13283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01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35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190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57" y="824109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3D27DF-A21C-0632-4721-5C531D4E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1D8D510-E31A-207F-0697-6741CF28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37" y="2764565"/>
            <a:ext cx="5939109" cy="20076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DD5AFD-1CD8-6F77-F53A-B9852A41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" y="2742901"/>
            <a:ext cx="6304826" cy="20293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426205" y="1776705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66374" y="175976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/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blipFill>
                <a:blip r:embed="rId7"/>
                <a:stretch>
                  <a:fillRect r="-25316"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/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blipFill>
                <a:blip r:embed="rId8"/>
                <a:stretch>
                  <a:fillRect r="-25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144BCAA-BD32-DE0D-128D-1B1680B8AFCC}"/>
              </a:ext>
            </a:extLst>
          </p:cNvPr>
          <p:cNvCxnSpPr>
            <a:cxnSpLocks/>
          </p:cNvCxnSpPr>
          <p:nvPr/>
        </p:nvCxnSpPr>
        <p:spPr>
          <a:xfrm flipH="1">
            <a:off x="9519788" y="3577396"/>
            <a:ext cx="564292" cy="96958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857B9715-3079-8E8C-2B46-DE3F7E47AD26}"/>
              </a:ext>
            </a:extLst>
          </p:cNvPr>
          <p:cNvCxnSpPr/>
          <p:nvPr/>
        </p:nvCxnSpPr>
        <p:spPr>
          <a:xfrm>
            <a:off x="3646197" y="4325929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3871FE6-E0B9-D02D-CCED-FB2BB9943C76}"/>
              </a:ext>
            </a:extLst>
          </p:cNvPr>
          <p:cNvCxnSpPr/>
          <p:nvPr/>
        </p:nvCxnSpPr>
        <p:spPr>
          <a:xfrm>
            <a:off x="9820248" y="3584535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/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E0F85B6A-BD7B-F7A6-E314-7E9EBE1D948C}"/>
              </a:ext>
            </a:extLst>
          </p:cNvPr>
          <p:cNvGrpSpPr/>
          <p:nvPr/>
        </p:nvGrpSpPr>
        <p:grpSpPr>
          <a:xfrm>
            <a:off x="10068408" y="3571167"/>
            <a:ext cx="1197000" cy="957600"/>
            <a:chOff x="9596088" y="3545232"/>
            <a:chExt cx="1197000" cy="9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14:cNvPr>
                <p14:cNvContentPartPr/>
                <p14:nvPr/>
              </p14:nvContentPartPr>
              <p14:xfrm>
                <a:off x="9596088" y="3550272"/>
                <a:ext cx="1173600" cy="9525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89968" y="3544152"/>
                  <a:ext cx="118584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14:cNvPr>
                <p14:cNvContentPartPr/>
                <p14:nvPr/>
              </p14:nvContentPartPr>
              <p14:xfrm>
                <a:off x="9596088" y="3545232"/>
                <a:ext cx="217800" cy="1987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89968" y="3539112"/>
                  <a:ext cx="230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14:cNvPr>
                <p14:cNvContentPartPr/>
                <p14:nvPr/>
              </p14:nvContentPartPr>
              <p14:xfrm>
                <a:off x="9620928" y="3580152"/>
                <a:ext cx="368640" cy="33912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14808" y="3574032"/>
                  <a:ext cx="38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14:cNvPr>
                <p14:cNvContentPartPr/>
                <p14:nvPr/>
              </p14:nvContentPartPr>
              <p14:xfrm>
                <a:off x="9616248" y="3545232"/>
                <a:ext cx="303840" cy="2674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10128" y="3539112"/>
                  <a:ext cx="316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14:cNvPr>
                <p14:cNvContentPartPr/>
                <p14:nvPr/>
              </p14:nvContentPartPr>
              <p14:xfrm>
                <a:off x="9669888" y="3608232"/>
                <a:ext cx="319320" cy="306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63768" y="3602112"/>
                  <a:ext cx="331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14:cNvPr>
                <p14:cNvContentPartPr/>
                <p14:nvPr/>
              </p14:nvContentPartPr>
              <p14:xfrm>
                <a:off x="9771768" y="3695712"/>
                <a:ext cx="309240" cy="2602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65648" y="3689592"/>
                  <a:ext cx="321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14:cNvPr>
                <p14:cNvContentPartPr/>
                <p14:nvPr/>
              </p14:nvContentPartPr>
              <p14:xfrm>
                <a:off x="9834048" y="3755112"/>
                <a:ext cx="314640" cy="2872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27928" y="3748992"/>
                  <a:ext cx="32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14:cNvPr>
                <p14:cNvContentPartPr/>
                <p14:nvPr/>
              </p14:nvContentPartPr>
              <p14:xfrm>
                <a:off x="9914328" y="3828552"/>
                <a:ext cx="361440" cy="3132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08208" y="3822432"/>
                  <a:ext cx="373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14:cNvPr>
                <p14:cNvContentPartPr/>
                <p14:nvPr/>
              </p14:nvContentPartPr>
              <p14:xfrm>
                <a:off x="10086768" y="3976512"/>
                <a:ext cx="270720" cy="2358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80648" y="3970392"/>
                  <a:ext cx="28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14:cNvPr>
                <p14:cNvContentPartPr/>
                <p14:nvPr/>
              </p14:nvContentPartPr>
              <p14:xfrm>
                <a:off x="10084968" y="3972912"/>
                <a:ext cx="379800" cy="29016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78848" y="3966792"/>
                  <a:ext cx="39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14:cNvPr>
                <p14:cNvContentPartPr/>
                <p14:nvPr/>
              </p14:nvContentPartPr>
              <p14:xfrm>
                <a:off x="10099368" y="4006392"/>
                <a:ext cx="333360" cy="2426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93248" y="4000272"/>
                  <a:ext cx="345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14:cNvPr>
                <p14:cNvContentPartPr/>
                <p14:nvPr/>
              </p14:nvContentPartPr>
              <p14:xfrm>
                <a:off x="10191888" y="4069392"/>
                <a:ext cx="320400" cy="2412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85768" y="4063272"/>
                  <a:ext cx="332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14:cNvPr>
                <p14:cNvContentPartPr/>
                <p14:nvPr/>
              </p14:nvContentPartPr>
              <p14:xfrm>
                <a:off x="10283688" y="4155072"/>
                <a:ext cx="339480" cy="2260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77568" y="4148952"/>
                  <a:ext cx="351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14:cNvPr>
                <p14:cNvContentPartPr/>
                <p14:nvPr/>
              </p14:nvContentPartPr>
              <p14:xfrm>
                <a:off x="10411128" y="4226712"/>
                <a:ext cx="289800" cy="207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05008" y="4220592"/>
                  <a:ext cx="302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14:cNvPr>
                <p14:cNvContentPartPr/>
                <p14:nvPr/>
              </p14:nvContentPartPr>
              <p14:xfrm>
                <a:off x="10479528" y="4285392"/>
                <a:ext cx="313560" cy="21024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73408" y="4279272"/>
                  <a:ext cx="325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14:cNvPr>
                <p14:cNvContentPartPr/>
                <p14:nvPr/>
              </p14:nvContentPartPr>
              <p14:xfrm>
                <a:off x="9618048" y="3548472"/>
                <a:ext cx="345600" cy="3135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11928" y="3542352"/>
                  <a:ext cx="3578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14:cNvPr>
                <p14:cNvContentPartPr/>
                <p14:nvPr/>
              </p14:nvContentPartPr>
              <p14:xfrm>
                <a:off x="9746568" y="3648192"/>
                <a:ext cx="1028160" cy="8488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40448" y="3642072"/>
                  <a:ext cx="104040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14:cNvPr>
                <p14:cNvContentPartPr/>
                <p14:nvPr/>
              </p14:nvContentPartPr>
              <p14:xfrm>
                <a:off x="10740888" y="4471152"/>
                <a:ext cx="24120" cy="1980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734768" y="4465032"/>
                  <a:ext cx="3636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/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blipFill>
                <a:blip r:embed="rId49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/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blipFill>
                <a:blip r:embed="rId50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27BDDB-666C-0645-6C5D-1722499E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37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E05FBD-CF03-E073-540F-31B51123BF85}"/>
              </a:ext>
            </a:extLst>
          </p:cNvPr>
          <p:cNvSpPr txBox="1"/>
          <p:nvPr/>
        </p:nvSpPr>
        <p:spPr>
          <a:xfrm>
            <a:off x="3300183" y="379385"/>
            <a:ext cx="59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CCL: </a:t>
            </a:r>
            <a:r>
              <a:rPr lang="it-IT" sz="5400" dirty="0" err="1"/>
              <a:t>quick</a:t>
            </a:r>
            <a:r>
              <a:rPr lang="it-IT" sz="5400" dirty="0"/>
              <a:t> </a:t>
            </a:r>
            <a:r>
              <a:rPr lang="it-IT" sz="5400" dirty="0" err="1"/>
              <a:t>revision</a:t>
            </a:r>
            <a:endParaRPr lang="en-GB" sz="54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201C333-2912-6AA6-EF0C-0ED66F1676B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658084" y="4313570"/>
            <a:ext cx="181206" cy="20750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/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BAC3E816-2263-E90E-E43C-F756CA3E2C8E}"/>
              </a:ext>
            </a:extLst>
          </p:cNvPr>
          <p:cNvGrpSpPr/>
          <p:nvPr/>
        </p:nvGrpSpPr>
        <p:grpSpPr>
          <a:xfrm>
            <a:off x="3830945" y="4311996"/>
            <a:ext cx="230434" cy="178270"/>
            <a:chOff x="2931768" y="4000632"/>
            <a:chExt cx="3466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A3A9C72A-4F74-9FAC-17D1-4629AE30A172}"/>
                    </a:ext>
                  </a:extLst>
                </p14:cNvPr>
                <p14:cNvContentPartPr/>
                <p14:nvPr/>
              </p14:nvContentPartPr>
              <p14:xfrm>
                <a:off x="2934288" y="4002432"/>
                <a:ext cx="139680" cy="1087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2C5E8085-67F8-862E-68AD-CED768A35B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8168" y="3996312"/>
                  <a:ext cx="151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C7539B55-2FBA-292D-D0E8-140A4F7776E4}"/>
                    </a:ext>
                  </a:extLst>
                </p14:cNvPr>
                <p14:cNvContentPartPr/>
                <p14:nvPr/>
              </p14:nvContentPartPr>
              <p14:xfrm>
                <a:off x="2958768" y="4020432"/>
                <a:ext cx="159840" cy="135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069ED7BF-BFA9-2488-26A2-EC8BDF3401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52648" y="4014312"/>
                  <a:ext cx="172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FE8DD9E2-6532-7033-BCED-C1AE19A10068}"/>
                    </a:ext>
                  </a:extLst>
                </p14:cNvPr>
                <p14:cNvContentPartPr/>
                <p14:nvPr/>
              </p14:nvContentPartPr>
              <p14:xfrm>
                <a:off x="3042288" y="4107912"/>
                <a:ext cx="157680" cy="1026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BEBEBFF9-B82E-3402-C18E-A55E82DA25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36168" y="4101792"/>
                  <a:ext cx="169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A9BEEF65-A873-906E-0A90-6F8568B51268}"/>
                    </a:ext>
                  </a:extLst>
                </p14:cNvPr>
                <p14:cNvContentPartPr/>
                <p14:nvPr/>
              </p14:nvContentPartPr>
              <p14:xfrm>
                <a:off x="2932488" y="4001352"/>
                <a:ext cx="339480" cy="26640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CE593E1F-885A-E2B5-6AE9-B83C5109F6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6368" y="3995232"/>
                  <a:ext cx="351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443C347B-B43F-2FAE-A36D-C13254F89B1E}"/>
                    </a:ext>
                  </a:extLst>
                </p14:cNvPr>
                <p14:cNvContentPartPr/>
                <p14:nvPr/>
              </p14:nvContentPartPr>
              <p14:xfrm>
                <a:off x="2931768" y="4000632"/>
                <a:ext cx="339120" cy="2620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E2D19EE0-5BDC-6D57-CC81-94BA7B6E22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25648" y="3994512"/>
                  <a:ext cx="351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14EB750-90AD-97EA-170C-7E5BA141965E}"/>
                    </a:ext>
                  </a:extLst>
                </p14:cNvPr>
                <p14:cNvContentPartPr/>
                <p14:nvPr/>
              </p14:nvContentPartPr>
              <p14:xfrm>
                <a:off x="3019968" y="4069392"/>
                <a:ext cx="258480" cy="18828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20DAD7FF-C64F-D869-7890-8A7A1B8FD0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13848" y="4063272"/>
                  <a:ext cx="270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8C18E95-78E1-2BD6-8401-FC2B7AB42EAE}"/>
                    </a:ext>
                  </a:extLst>
                </p14:cNvPr>
                <p14:cNvContentPartPr/>
                <p14:nvPr/>
              </p14:nvContentPartPr>
              <p14:xfrm>
                <a:off x="2938248" y="4010712"/>
                <a:ext cx="247320" cy="1911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BA5BD8-1E48-BAE7-F2B2-B9FF9426D6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32128" y="4004592"/>
                  <a:ext cx="25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796200B-AAE8-8915-8A74-90FAB914D57F}"/>
                    </a:ext>
                  </a:extLst>
                </p14:cNvPr>
                <p14:cNvContentPartPr/>
                <p14:nvPr/>
              </p14:nvContentPartPr>
              <p14:xfrm>
                <a:off x="3053808" y="4123032"/>
                <a:ext cx="194400" cy="1458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913C139-7CB5-90BA-34C9-803DBC23AB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47688" y="4116912"/>
                  <a:ext cx="206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2C6EDEF4-0D67-1C36-15EF-78F34982514E}"/>
                    </a:ext>
                  </a:extLst>
                </p14:cNvPr>
                <p14:cNvContentPartPr/>
                <p14:nvPr/>
              </p14:nvContentPartPr>
              <p14:xfrm>
                <a:off x="2964888" y="4012152"/>
                <a:ext cx="290520" cy="250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682B559A-C471-5E8A-2B2F-BFE12ED8EC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8768" y="4006032"/>
                  <a:ext cx="302760" cy="26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6630A714-9428-C41B-EF53-906714F9ADF3}"/>
              </a:ext>
            </a:extLst>
          </p:cNvPr>
          <p:cNvSpPr/>
          <p:nvPr/>
        </p:nvSpPr>
        <p:spPr>
          <a:xfrm>
            <a:off x="3643425" y="4439964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3230B90A-A14D-AA63-3955-809478CA258F}"/>
              </a:ext>
            </a:extLst>
          </p:cNvPr>
          <p:cNvSpPr/>
          <p:nvPr/>
        </p:nvSpPr>
        <p:spPr>
          <a:xfrm>
            <a:off x="9482401" y="4475629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21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64" grpId="0"/>
      <p:bldP spid="115" grpId="0"/>
      <p:bldP spid="116" grpId="0"/>
      <p:bldP spid="11" grpId="0"/>
      <p:bldP spid="9" grpId="0" animBg="1"/>
      <p:bldP spid="9" grpId="1" animBg="1"/>
      <p:bldP spid="30" grpId="0" animBg="1"/>
      <p:bldP spid="3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4CBF0E-469E-3557-96CA-0E87C7AB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5" y="75732"/>
            <a:ext cx="6944694" cy="670653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9D96F2-12DB-A6DC-ADA1-D068F6B62C45}"/>
              </a:ext>
            </a:extLst>
          </p:cNvPr>
          <p:cNvSpPr txBox="1"/>
          <p:nvPr/>
        </p:nvSpPr>
        <p:spPr>
          <a:xfrm>
            <a:off x="627100" y="2959111"/>
            <a:ext cx="314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ym typeface="Wingdings" panose="05000000000000000000" pitchFamily="2" charset="2"/>
              </a:rPr>
              <a:t> </a:t>
            </a:r>
            <a:r>
              <a:rPr lang="it-IT" b="1" dirty="0" err="1"/>
              <a:t>Northerly</a:t>
            </a:r>
            <a:r>
              <a:rPr lang="it-IT" b="1" dirty="0"/>
              <a:t> flow </a:t>
            </a:r>
            <a:r>
              <a:rPr lang="it-IT" b="1" dirty="0" err="1"/>
              <a:t>climatology</a:t>
            </a:r>
            <a:r>
              <a:rPr lang="it-IT" b="1" dirty="0"/>
              <a:t> in </a:t>
            </a:r>
            <a:r>
              <a:rPr lang="it-IT" b="1" i="1" dirty="0" err="1"/>
              <a:t>Liu</a:t>
            </a:r>
            <a:r>
              <a:rPr lang="it-IT" b="1" i="1" dirty="0"/>
              <a:t> et al. 2014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in line with high-res </a:t>
            </a:r>
            <a:r>
              <a:rPr lang="it-IT" b="1" dirty="0" err="1"/>
              <a:t>coupled</a:t>
            </a:r>
            <a:r>
              <a:rPr lang="it-IT" b="1" dirty="0"/>
              <a:t> </a:t>
            </a:r>
            <a:r>
              <a:rPr lang="it-IT" b="1" dirty="0" err="1"/>
              <a:t>simulations</a:t>
            </a:r>
            <a:r>
              <a:rPr lang="it-IT" b="1" dirty="0"/>
              <a:t>!</a:t>
            </a:r>
            <a:endParaRPr lang="en-GB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5CC4C1-7AA4-9EBA-84B3-E796CB254B67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55E202-0634-4B29-8799-292BFE082CD8}"/>
              </a:ext>
            </a:extLst>
          </p:cNvPr>
          <p:cNvSpPr txBox="1"/>
          <p:nvPr/>
        </p:nvSpPr>
        <p:spPr>
          <a:xfrm>
            <a:off x="627100" y="753247"/>
            <a:ext cx="383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Vertical cross </a:t>
            </a:r>
            <a:r>
              <a:rPr lang="it-IT" dirty="0" err="1"/>
              <a:t>section</a:t>
            </a:r>
            <a:r>
              <a:rPr lang="it-IT" dirty="0"/>
              <a:t>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meridional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shades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Full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arrows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MABL </a:t>
            </a:r>
            <a:r>
              <a:rPr lang="it-IT" sz="1600" dirty="0"/>
              <a:t>(</a:t>
            </a:r>
            <a:r>
              <a:rPr lang="it-IT" sz="1600" dirty="0" err="1"/>
              <a:t>dotted</a:t>
            </a:r>
            <a:r>
              <a:rPr lang="it-IT" sz="1600" dirty="0"/>
              <a:t>)</a:t>
            </a:r>
          </a:p>
          <a:p>
            <a:r>
              <a:rPr lang="en-GB" sz="2000" dirty="0"/>
              <a:t>during  a cold front passage!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71549E9-8F63-2F72-2738-0101AA0F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38</a:t>
            </a:fld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5BE8032-7D74-C758-E536-4EE1ADFA41A6}"/>
              </a:ext>
            </a:extLst>
          </p:cNvPr>
          <p:cNvCxnSpPr>
            <a:cxnSpLocks/>
          </p:cNvCxnSpPr>
          <p:nvPr/>
        </p:nvCxnSpPr>
        <p:spPr>
          <a:xfrm flipH="1" flipV="1">
            <a:off x="10515600" y="2786332"/>
            <a:ext cx="625045" cy="1133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EF7B1E8-6D80-E590-649B-127714CCEA13}"/>
              </a:ext>
            </a:extLst>
          </p:cNvPr>
          <p:cNvCxnSpPr>
            <a:cxnSpLocks/>
          </p:cNvCxnSpPr>
          <p:nvPr/>
        </p:nvCxnSpPr>
        <p:spPr>
          <a:xfrm flipH="1">
            <a:off x="9126747" y="2283383"/>
            <a:ext cx="673152" cy="17192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FDF43F-44D3-6C90-43DF-DCC232AA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213"/>
            <a:ext cx="12192000" cy="3502824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AD23CCE-B3E9-C635-E0A1-6EF642A0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025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AA8BCB4-78E5-46C9-5F48-2E99EC0A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E17C836-C5B2-1BE1-09F9-56831A6D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52" y="893969"/>
            <a:ext cx="6142470" cy="454086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05EE01B-62F8-0940-D74A-05D95C31B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969"/>
            <a:ext cx="6142470" cy="45408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B75E46-8B03-4151-38B1-8D0A4DF51A90}"/>
              </a:ext>
            </a:extLst>
          </p:cNvPr>
          <p:cNvSpPr txBox="1"/>
          <p:nvPr/>
        </p:nvSpPr>
        <p:spPr>
          <a:xfrm>
            <a:off x="7365534" y="5964031"/>
            <a:ext cx="338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</a:t>
            </a:r>
            <a:r>
              <a:rPr lang="it-IT" dirty="0">
                <a:hlinkClick r:id="rId4"/>
              </a:rPr>
              <a:t>tropicaltidbits.com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38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569E36C-3907-0AD0-8873-8E2BC113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29" y="1404655"/>
            <a:ext cx="6992326" cy="404869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8C88BE6-F2D8-113D-A5AB-476B1FA8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44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B3E9A9C-0EBA-F0FB-69D7-6DE1E832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504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B6BE2D0-99E5-EB32-E268-3B104208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04EF86-DE4E-D2BD-2ADF-7D9CA977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" y="862658"/>
            <a:ext cx="5765004" cy="48819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9481B9-826D-6BDE-BE0C-D3ED039D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91" y="862658"/>
            <a:ext cx="4838407" cy="47565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F57C7F-F96B-E881-FDD3-839B2C4BCF15}"/>
              </a:ext>
            </a:extLst>
          </p:cNvPr>
          <p:cNvSpPr txBox="1"/>
          <p:nvPr/>
        </p:nvSpPr>
        <p:spPr>
          <a:xfrm>
            <a:off x="871369" y="301214"/>
            <a:ext cx="737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are the low-</a:t>
            </a:r>
            <a:r>
              <a:rPr lang="it-IT" dirty="0" err="1"/>
              <a:t>level</a:t>
            </a:r>
            <a:r>
              <a:rPr lang="it-IT" dirty="0"/>
              <a:t> clouds  </a:t>
            </a:r>
            <a:r>
              <a:rPr lang="it-IT" dirty="0" err="1"/>
              <a:t>composed</a:t>
            </a:r>
            <a:r>
              <a:rPr lang="it-IT" dirty="0"/>
              <a:t> of?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89E07B-1A48-8DF3-0253-8B365EE91FC2}"/>
              </a:ext>
            </a:extLst>
          </p:cNvPr>
          <p:cNvSpPr txBox="1"/>
          <p:nvPr/>
        </p:nvSpPr>
        <p:spPr>
          <a:xfrm>
            <a:off x="10273552" y="6239436"/>
            <a:ext cx="163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CDD896-7341-C7BE-DA22-097A62C0443D}"/>
              </a:ext>
            </a:extLst>
          </p:cNvPr>
          <p:cNvSpPr txBox="1"/>
          <p:nvPr/>
        </p:nvSpPr>
        <p:spPr>
          <a:xfrm>
            <a:off x="623944" y="5938221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climatologies</a:t>
            </a:r>
            <a:r>
              <a:rPr lang="it-IT" dirty="0"/>
              <a:t> for cloud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DARDAR-MASK    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196B82-6CF2-5119-AED3-F2AC2902551A}"/>
              </a:ext>
            </a:extLst>
          </p:cNvPr>
          <p:cNvSpPr txBox="1"/>
          <p:nvPr/>
        </p:nvSpPr>
        <p:spPr>
          <a:xfrm>
            <a:off x="5303520" y="5931316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product combines remote sensing outputs from </a:t>
            </a:r>
            <a:r>
              <a:rPr lang="it-IT" dirty="0" err="1">
                <a:sym typeface="Wingdings" panose="05000000000000000000" pitchFamily="2" charset="2"/>
              </a:rPr>
              <a:t>CloudSat</a:t>
            </a:r>
            <a:r>
              <a:rPr lang="it-IT" dirty="0">
                <a:sym typeface="Wingdings" panose="05000000000000000000" pitchFamily="2" charset="2"/>
              </a:rPr>
              <a:t>,</a:t>
            </a:r>
            <a:r>
              <a:rPr lang="en-GB" dirty="0"/>
              <a:t> CALIPSO and MODIS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3DA2B84-06D3-26F0-7C9B-54E4793D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132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te, mappa&#10;&#10;Descrizione generata automaticamente con attendibilità media">
            <a:extLst>
              <a:ext uri="{FF2B5EF4-FFF2-40B4-BE49-F238E27FC236}">
                <a16:creationId xmlns:a16="http://schemas.microsoft.com/office/drawing/2014/main" id="{41883FFA-A0C6-FE70-385A-4AC6D4D3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67" y="381839"/>
            <a:ext cx="4281421" cy="5878286"/>
          </a:xfrm>
          <a:prstGeom prst="rect">
            <a:avLst/>
          </a:prstGeom>
        </p:spPr>
      </p:pic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D1F067-3F67-EED3-BB4D-6DEB05C9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2" y="411023"/>
            <a:ext cx="4342584" cy="587828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B87A9BC-244A-767B-7F88-ABEDDEDC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elo, aria aperta, acqua, natura&#10;&#10;Descrizione generata automaticamente">
            <a:extLst>
              <a:ext uri="{FF2B5EF4-FFF2-40B4-BE49-F238E27FC236}">
                <a16:creationId xmlns:a16="http://schemas.microsoft.com/office/drawing/2014/main" id="{3055FA54-A8A9-3DD8-A29F-C39368FD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18576"/>
            <a:ext cx="9334919" cy="62208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9909A1-E202-6402-2207-6B6B438975D5}"/>
              </a:ext>
            </a:extLst>
          </p:cNvPr>
          <p:cNvSpPr txBox="1"/>
          <p:nvPr/>
        </p:nvSpPr>
        <p:spPr>
          <a:xfrm>
            <a:off x="6943411" y="3908809"/>
            <a:ext cx="31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Hey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Atmo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What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good wind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blows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you over?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F94B11-F906-F3DC-75B8-FBA6827F7F08}"/>
              </a:ext>
            </a:extLst>
          </p:cNvPr>
          <p:cNvSpPr txBox="1"/>
          <p:nvPr/>
        </p:nvSpPr>
        <p:spPr>
          <a:xfrm>
            <a:off x="2103455" y="1034980"/>
            <a:ext cx="340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</a:t>
            </a:r>
            <a:r>
              <a:rPr lang="it-IT" dirty="0"/>
              <a:t> Ocean, long time no </a:t>
            </a:r>
            <a:r>
              <a:rPr lang="it-IT" dirty="0" err="1"/>
              <a:t>sea</a:t>
            </a:r>
            <a:r>
              <a:rPr lang="it-IT" dirty="0"/>
              <a:t>!</a:t>
            </a:r>
          </a:p>
          <a:p>
            <a:r>
              <a:rPr lang="it-IT" dirty="0" err="1"/>
              <a:t>What</a:t>
            </a:r>
            <a:r>
              <a:rPr lang="it-IT" dirty="0"/>
              <a:t> up with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affairs</a:t>
            </a:r>
            <a:r>
              <a:rPr lang="it-IT" dirty="0"/>
              <a:t>?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D67B1E-46BF-86ED-AFD7-3B611AA8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185706-ABC4-609C-321C-AA78CA8C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827213-04F7-40A8-6943-80D62109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87ECF16-AE01-3E70-84D6-C4250E9D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5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1DF5F0-915C-674C-77EC-ABA5B04A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4" y="0"/>
            <a:ext cx="927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25D806A-38AD-CD26-680A-98D764A1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C32F0A-B1B2-3C0C-C2F8-B1F6FFB2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/>
              <p:nvPr/>
            </p:nvSpPr>
            <p:spPr>
              <a:xfrm>
                <a:off x="471434" y="1043500"/>
                <a:ext cx="3738615" cy="3414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GS = </a:t>
                </a:r>
                <a:r>
                  <a:rPr lang="it-IT" dirty="0" err="1"/>
                  <a:t>strongest</a:t>
                </a:r>
                <a:r>
                  <a:rPr lang="it-IT" dirty="0"/>
                  <a:t> </a:t>
                </a:r>
                <a:r>
                  <a:rPr lang="it-IT" dirty="0" err="1"/>
                  <a:t>example</a:t>
                </a:r>
                <a:r>
                  <a:rPr lang="it-IT" dirty="0"/>
                  <a:t> of WBC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b="1" dirty="0"/>
                  <a:t>26 – 29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sPre>
                  </m:oMath>
                </a14:m>
                <a:r>
                  <a:rPr lang="it-IT" dirty="0"/>
                  <a:t> max </a:t>
                </a:r>
                <a:r>
                  <a:rPr lang="it-IT" dirty="0" err="1"/>
                  <a:t>temps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High </a:t>
                </a:r>
                <a:r>
                  <a:rPr lang="it-IT" b="1" dirty="0" err="1"/>
                  <a:t>seasonal</a:t>
                </a:r>
                <a:r>
                  <a:rPr lang="it-IT" b="1" dirty="0"/>
                  <a:t> </a:t>
                </a:r>
                <a:r>
                  <a:rPr lang="it-IT" b="1" dirty="0" err="1"/>
                  <a:t>variability</a:t>
                </a:r>
                <a:endParaRPr lang="it-IT" b="1" dirty="0"/>
              </a:p>
              <a:p>
                <a:r>
                  <a:rPr lang="it-IT" dirty="0" err="1"/>
                  <a:t>Strongest</a:t>
                </a:r>
                <a:r>
                  <a:rPr lang="it-IT" dirty="0"/>
                  <a:t> SST </a:t>
                </a:r>
                <a:r>
                  <a:rPr lang="it-IT" dirty="0" err="1"/>
                  <a:t>grads</a:t>
                </a:r>
                <a:r>
                  <a:rPr lang="it-IT" dirty="0"/>
                  <a:t> in winter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see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Here </a:t>
                </a:r>
                <a:r>
                  <a:rPr lang="it-IT" dirty="0" err="1"/>
                  <a:t>gradients</a:t>
                </a:r>
                <a:r>
                  <a:rPr lang="it-IT" dirty="0"/>
                  <a:t> </a:t>
                </a:r>
                <a:r>
                  <a:rPr lang="it-IT" dirty="0" err="1"/>
                  <a:t>approx</a:t>
                </a:r>
                <a:r>
                  <a:rPr lang="it-IT" dirty="0"/>
                  <a:t>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4" y="1043500"/>
                <a:ext cx="3738615" cy="3414781"/>
              </a:xfrm>
              <a:prstGeom prst="rect">
                <a:avLst/>
              </a:prstGeom>
              <a:blipFill>
                <a:blip r:embed="rId5"/>
                <a:stretch>
                  <a:fillRect l="-1303" t="-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9E6A83-5B73-54BA-CD2A-CA4F4E35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27420E-68EC-C393-2678-5F29DAE2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5" y="1122222"/>
            <a:ext cx="5043950" cy="51736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8C3A14-21EE-E258-A777-346CEDB5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2" y="1122222"/>
            <a:ext cx="4956511" cy="51736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B88F9-9090-E36E-12E9-AA0ECBBE2E09}"/>
              </a:ext>
            </a:extLst>
          </p:cNvPr>
          <p:cNvSpPr txBox="1"/>
          <p:nvPr/>
        </p:nvSpPr>
        <p:spPr>
          <a:xfrm>
            <a:off x="4353549" y="238913"/>
            <a:ext cx="344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examples</a:t>
            </a:r>
            <a:r>
              <a:rPr lang="it-IT" dirty="0"/>
              <a:t> of SST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AVHRR </a:t>
            </a:r>
            <a:r>
              <a:rPr lang="it-IT" dirty="0" err="1"/>
              <a:t>composites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7029-3C7D-7270-84A2-49C73ACB659B}"/>
              </a:ext>
            </a:extLst>
          </p:cNvPr>
          <p:cNvSpPr txBox="1"/>
          <p:nvPr/>
        </p:nvSpPr>
        <p:spPr>
          <a:xfrm>
            <a:off x="693336" y="238914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features      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 with time!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AEC50-FD20-8779-C7C3-7862BA1FCF3F}"/>
              </a:ext>
            </a:extLst>
          </p:cNvPr>
          <p:cNvSpPr txBox="1"/>
          <p:nvPr/>
        </p:nvSpPr>
        <p:spPr>
          <a:xfrm>
            <a:off x="8761087" y="6452830"/>
            <a:ext cx="262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</a:t>
            </a:r>
            <a:endParaRPr lang="it-IT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238BB3-FD22-6626-16FA-57491BC8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613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1819</Words>
  <Application>Microsoft Office PowerPoint</Application>
  <PresentationFormat>Widescreen</PresentationFormat>
  <Paragraphs>350</Paragraphs>
  <Slides>47</Slides>
  <Notes>19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53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alessandro storer</cp:lastModifiedBy>
  <cp:revision>75</cp:revision>
  <dcterms:created xsi:type="dcterms:W3CDTF">2024-04-08T16:59:26Z</dcterms:created>
  <dcterms:modified xsi:type="dcterms:W3CDTF">2024-04-13T13:50:05Z</dcterms:modified>
</cp:coreProperties>
</file>